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Fira Code Medium"/>
      <p:regular r:id="rId41"/>
      <p:bold r:id="rId42"/>
    </p:embeddedFont>
    <p:embeddedFont>
      <p:font typeface="Fira Sans"/>
      <p:regular r:id="rId43"/>
      <p:bold r:id="rId44"/>
      <p:italic r:id="rId45"/>
      <p:boldItalic r:id="rId46"/>
    </p:embeddedFont>
    <p:embeddedFont>
      <p:font typeface="Fira Code"/>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FiraCodeMedium-bold.fntdata"/><Relationship Id="rId41" Type="http://schemas.openxmlformats.org/officeDocument/2006/relationships/font" Target="fonts/FiraCodeMedium-regular.fntdata"/><Relationship Id="rId22" Type="http://schemas.openxmlformats.org/officeDocument/2006/relationships/slide" Target="slides/slide17.xml"/><Relationship Id="rId44" Type="http://schemas.openxmlformats.org/officeDocument/2006/relationships/font" Target="fonts/FiraSans-bold.fntdata"/><Relationship Id="rId21" Type="http://schemas.openxmlformats.org/officeDocument/2006/relationships/slide" Target="slides/slide16.xml"/><Relationship Id="rId43" Type="http://schemas.openxmlformats.org/officeDocument/2006/relationships/font" Target="fonts/FiraSans-regular.fntdata"/><Relationship Id="rId24" Type="http://schemas.openxmlformats.org/officeDocument/2006/relationships/slide" Target="slides/slide19.xml"/><Relationship Id="rId46" Type="http://schemas.openxmlformats.org/officeDocument/2006/relationships/font" Target="fonts/FiraSans-boldItalic.fntdata"/><Relationship Id="rId23" Type="http://schemas.openxmlformats.org/officeDocument/2006/relationships/slide" Target="slides/slide18.xml"/><Relationship Id="rId45" Type="http://schemas.openxmlformats.org/officeDocument/2006/relationships/font" Target="fonts/Fira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FiraCode-bold.fntdata"/><Relationship Id="rId25" Type="http://schemas.openxmlformats.org/officeDocument/2006/relationships/slide" Target="slides/slide20.xml"/><Relationship Id="rId47" Type="http://schemas.openxmlformats.org/officeDocument/2006/relationships/font" Target="fonts/FiraCode-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0" Type="http://schemas.openxmlformats.org/officeDocument/2006/relationships/hyperlink" Target="https://en.wikipedia.org/wiki/Unit_testing" TargetMode="External"/><Relationship Id="rId22" Type="http://schemas.openxmlformats.org/officeDocument/2006/relationships/hyperlink" Target="https://en.wikipedia.org/wiki/System_integration" TargetMode="External"/><Relationship Id="rId21" Type="http://schemas.openxmlformats.org/officeDocument/2006/relationships/hyperlink" Target="https://en.wikipedia.org/wiki/Unit_testing" TargetMode="External"/><Relationship Id="rId24" Type="http://schemas.openxmlformats.org/officeDocument/2006/relationships/hyperlink" Target="https://en.wikipedia.org/wiki/Software_testing" TargetMode="External"/><Relationship Id="rId23" Type="http://schemas.openxmlformats.org/officeDocument/2006/relationships/hyperlink" Target="https://en.wikipedia.org/wiki/System_integration" TargetMode="External"/><Relationship Id="rId1" Type="http://schemas.openxmlformats.org/officeDocument/2006/relationships/notesMaster" Target="../notesMasters/notesMaster1.xml"/><Relationship Id="rId2" Type="http://schemas.openxmlformats.org/officeDocument/2006/relationships/hyperlink" Target="https://en.wikipedia.org/wiki/System_requirements" TargetMode="External"/><Relationship Id="rId3" Type="http://schemas.openxmlformats.org/officeDocument/2006/relationships/hyperlink" Target="https://en.wikipedia.org/wiki/Software_requirements" TargetMode="External"/><Relationship Id="rId4" Type="http://schemas.openxmlformats.org/officeDocument/2006/relationships/hyperlink" Target="https://en.wikipedia.org/wiki/Software_requirements" TargetMode="External"/><Relationship Id="rId9" Type="http://schemas.openxmlformats.org/officeDocument/2006/relationships/hyperlink" Target="https://en.wikipedia.org/wiki/Model-driven_software_development" TargetMode="External"/><Relationship Id="rId26" Type="http://schemas.openxmlformats.org/officeDocument/2006/relationships/hyperlink" Target="https://en.wikipedia.org/wiki/Debugging" TargetMode="External"/><Relationship Id="rId25" Type="http://schemas.openxmlformats.org/officeDocument/2006/relationships/hyperlink" Target="https://en.wikipedia.org/wiki/Debugging" TargetMode="External"/><Relationship Id="rId28" Type="http://schemas.openxmlformats.org/officeDocument/2006/relationships/hyperlink" Target="https://en.wikipedia.org/wiki/Software_bug" TargetMode="External"/><Relationship Id="rId27" Type="http://schemas.openxmlformats.org/officeDocument/2006/relationships/hyperlink" Target="https://en.wikipedia.org/wiki/Software_bug" TargetMode="External"/><Relationship Id="rId5" Type="http://schemas.openxmlformats.org/officeDocument/2006/relationships/hyperlink" Target="https://en.wikipedia.org/wiki/Product_requirements_document" TargetMode="External"/><Relationship Id="rId6" Type="http://schemas.openxmlformats.org/officeDocument/2006/relationships/hyperlink" Target="https://en.wikipedia.org/wiki/Product_requirements_document" TargetMode="External"/><Relationship Id="rId29" Type="http://schemas.openxmlformats.org/officeDocument/2006/relationships/hyperlink" Target="https://en.wikipedia.org/wiki/Computer_operator" TargetMode="External"/><Relationship Id="rId7" Type="http://schemas.openxmlformats.org/officeDocument/2006/relationships/hyperlink" Target="https://en.wikipedia.org/wiki/Requirements_analysis" TargetMode="External"/><Relationship Id="rId8" Type="http://schemas.openxmlformats.org/officeDocument/2006/relationships/hyperlink" Target="https://en.wikipedia.org/wiki/Model-driven_software_development" TargetMode="External"/><Relationship Id="rId31" Type="http://schemas.openxmlformats.org/officeDocument/2006/relationships/hyperlink" Target="https://en.wikipedia.org/wiki/Installation_(computer_programs)" TargetMode="External"/><Relationship Id="rId30" Type="http://schemas.openxmlformats.org/officeDocument/2006/relationships/hyperlink" Target="https://en.wikipedia.org/wiki/Installation_(computer_programs)" TargetMode="External"/><Relationship Id="rId11" Type="http://schemas.openxmlformats.org/officeDocument/2006/relationships/hyperlink" Target="https://en.wikipedia.org/wiki/Database_schema" TargetMode="External"/><Relationship Id="rId33" Type="http://schemas.openxmlformats.org/officeDocument/2006/relationships/hyperlink" Target="https://en.wikipedia.org/wiki/Data_migration" TargetMode="External"/><Relationship Id="rId10" Type="http://schemas.openxmlformats.org/officeDocument/2006/relationships/hyperlink" Target="https://en.wikipedia.org/wiki/Database_schema" TargetMode="External"/><Relationship Id="rId32" Type="http://schemas.openxmlformats.org/officeDocument/2006/relationships/hyperlink" Target="https://en.wikipedia.org/wiki/Data_migration" TargetMode="External"/><Relationship Id="rId13" Type="http://schemas.openxmlformats.org/officeDocument/2006/relationships/hyperlink" Target="https://en.wikipedia.org/wiki/Business_rule" TargetMode="External"/><Relationship Id="rId35" Type="http://schemas.openxmlformats.org/officeDocument/2006/relationships/hyperlink" Target="https://en.wikipedia.org/wiki/Technical_support" TargetMode="External"/><Relationship Id="rId12" Type="http://schemas.openxmlformats.org/officeDocument/2006/relationships/hyperlink" Target="https://en.wikipedia.org/wiki/Business_rule" TargetMode="External"/><Relationship Id="rId34" Type="http://schemas.openxmlformats.org/officeDocument/2006/relationships/hyperlink" Target="https://en.wikipedia.org/wiki/Technical_support" TargetMode="External"/><Relationship Id="rId15" Type="http://schemas.openxmlformats.org/officeDocument/2006/relationships/hyperlink" Target="https://en.wikipedia.org/wiki/Software_architecture" TargetMode="External"/><Relationship Id="rId37" Type="http://schemas.openxmlformats.org/officeDocument/2006/relationships/hyperlink" Target="https://en.wikipedia.org/wiki/Software_maintenance" TargetMode="External"/><Relationship Id="rId14" Type="http://schemas.openxmlformats.org/officeDocument/2006/relationships/hyperlink" Target="https://en.wikipedia.org/wiki/Software_design" TargetMode="External"/><Relationship Id="rId36" Type="http://schemas.openxmlformats.org/officeDocument/2006/relationships/hyperlink" Target="https://en.wikipedia.org/wiki/Software_maintenance" TargetMode="External"/><Relationship Id="rId17" Type="http://schemas.openxmlformats.org/officeDocument/2006/relationships/hyperlink" Target="https://en.wikipedia.org/wiki/Computer_programming" TargetMode="External"/><Relationship Id="rId16" Type="http://schemas.openxmlformats.org/officeDocument/2006/relationships/hyperlink" Target="https://en.wikipedia.org/wiki/Software_architecture" TargetMode="External"/><Relationship Id="rId19" Type="http://schemas.openxmlformats.org/officeDocument/2006/relationships/hyperlink" Target="https://en.wikipedia.org/wiki/Software_development" TargetMode="External"/><Relationship Id="rId18" Type="http://schemas.openxmlformats.org/officeDocument/2006/relationships/hyperlink" Target="https://en.wikipedia.org/wiki/Software_developmen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devops/what-is-devops/devops-best-practices" TargetMode="External"/><Relationship Id="rId3" Type="http://schemas.openxmlformats.org/officeDocument/2006/relationships/hyperlink" Target="https://www.atlassian.com/devops/devops-tools/choose-devops-tools" TargetMode="External"/><Relationship Id="rId4" Type="http://schemas.openxmlformats.org/officeDocument/2006/relationships/hyperlink" Target="https://www.atlassian.com/devops/what-is-devops/devops-cultur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devops/what-is-devops/devops-best-practices" TargetMode="External"/><Relationship Id="rId3" Type="http://schemas.openxmlformats.org/officeDocument/2006/relationships/hyperlink" Target="https://www.atlassian.com/devops/devops-tools/choose-devops-tools" TargetMode="External"/><Relationship Id="rId4" Type="http://schemas.openxmlformats.org/officeDocument/2006/relationships/hyperlink" Target="https://www.atlassian.com/devops/what-is-devops/devops-cultur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everyone, Today’s talk will be about Role of Devops in Software Development Lifecycle.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094b4590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094b4590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set of practices intended to reduce the time between committing a change to a system and the change being placed into normal production,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Onprem .. explain where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0d4b81e8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0d4b81e8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is Onprem and what are clouds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Onprem ; managing your own infra, os, base hardware provisioning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Cloud ; Cloud does the managing for os </a:t>
            </a:r>
            <a:endParaRPr>
              <a:solidFill>
                <a:schemeClr val="dk1"/>
              </a:solidFill>
            </a:endParaRPr>
          </a:p>
          <a:p>
            <a:pPr indent="0" lvl="0" marL="0" rtl="0" algn="l">
              <a:spcBef>
                <a:spcPts val="0"/>
              </a:spcBef>
              <a:spcAft>
                <a:spcPts val="0"/>
              </a:spcAft>
              <a:buNone/>
            </a:pPr>
            <a:r>
              <a:rPr lang="en">
                <a:solidFill>
                  <a:schemeClr val="dk1"/>
                </a:solidFill>
              </a:rPr>
              <a:t>Only have to manage the things from os and above</a:t>
            </a:r>
            <a:endParaRPr>
              <a:solidFill>
                <a:schemeClr val="dk1"/>
              </a:solidFill>
            </a:endParaRPr>
          </a:p>
          <a:p>
            <a:pPr indent="0" lvl="0" marL="0" rtl="0" algn="l">
              <a:spcBef>
                <a:spcPts val="0"/>
              </a:spcBef>
              <a:spcAft>
                <a:spcPts val="0"/>
              </a:spcAft>
              <a:buNone/>
            </a:pPr>
            <a:r>
              <a:rPr lang="en">
                <a:solidFill>
                  <a:schemeClr val="dk1"/>
                </a:solidFill>
              </a:rPr>
              <a:t>Managed services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0d4b81e8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0d4b81e8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going from the commit on lets say gitlab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Which triggers a CICD pipeline on Jenkins / Gitlab Github actions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Building images on AWS codebuild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Pushes images to ECR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deploying on Kubernetes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Exposed via a Loadbalancer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my workplace this whole process takes around 5 min - 10 min (based on how long the build process of image 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094b4590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1094b4590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094b4590e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094b4590e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0d4b81e82_108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0d4b81e82_108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094b4590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094b4590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094b4590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094b4590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0d4b81e82_10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0d4b81e82_10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0d4b81e82_108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10d4b81e82_10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094b4590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094b4590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that some </a:t>
            </a:r>
            <a:r>
              <a:rPr lang="en"/>
              <a:t>information</a:t>
            </a:r>
            <a:r>
              <a:rPr lang="en"/>
              <a:t> about me, I am Prashant, I am a Certified Kubernetes Administrator working at Zigram as a Junior Devops Engineer. </a:t>
            </a:r>
            <a:br>
              <a:rPr lang="en"/>
            </a:br>
            <a:br>
              <a:rPr lang="en"/>
            </a:br>
            <a:r>
              <a:rPr lang="en"/>
              <a:t>(maybe say this)</a:t>
            </a:r>
            <a:br>
              <a:rPr lang="en"/>
            </a:br>
            <a:r>
              <a:rPr lang="en"/>
              <a:t>As matter of fact this is the first time I am presenting a topic infront of audience so I am extremely grateful for the organisers for giving me a chance.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0d4b81e82_108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0d4b81e82_108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0d4b81e8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0d4b81e8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0d4b81e82_108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0d4b81e82_108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0d4b81e82_108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10d4b81e82_108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0d4b81e82_108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0d4b81e82_108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0d4b81e82_108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10d4b81e82_108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Curious Test out my blog locally on your machine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10d4b81e82_108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10d4b81e82_108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Curious Test out my blog locally on your machine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QR for website to talk about replication 200 people hitting website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10d4b81e82_108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10d4b81e82_108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Curious Test out my blog locally on your machine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QR for website to talk about replication 200 people hitting website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1094b4590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1094b4590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10d4b81e82_108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10d4b81e82_108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1094b459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1094b459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t>
            </a:r>
            <a:r>
              <a:rPr lang="en"/>
              <a:t>coming</a:t>
            </a:r>
            <a:r>
              <a:rPr lang="en"/>
              <a:t> to the talk, What is Software Development Lifecycle, If we do a quick Search on Wikipedia this is what we will be getting. </a:t>
            </a:r>
            <a:endParaRPr/>
          </a:p>
          <a:p>
            <a:pPr indent="0" lvl="0" marL="0" rtl="0" algn="l">
              <a:spcBef>
                <a:spcPts val="0"/>
              </a:spcBef>
              <a:spcAft>
                <a:spcPts val="0"/>
              </a:spcAft>
              <a:buNone/>
            </a:pPr>
            <a:r>
              <a:rPr lang="en"/>
              <a:t>Basically what we </a:t>
            </a:r>
            <a:r>
              <a:rPr lang="en"/>
              <a:t>understand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software development </a:t>
            </a:r>
            <a:r>
              <a:rPr lang="en"/>
              <a:t>life cycle</a:t>
            </a:r>
            <a:r>
              <a:rPr lang="en"/>
              <a:t> - cost-effective and time-efficient - development teams - design and build software by splitting them into smaller steps - one after the other - parallely.</a:t>
            </a:r>
            <a:br>
              <a:rPr lang="en"/>
            </a:br>
            <a:br>
              <a:rPr lang="en"/>
            </a:br>
            <a:r>
              <a:rPr lang="en"/>
              <a:t>This methodology -  series of steps - divide the software development process - </a:t>
            </a:r>
            <a:r>
              <a:rPr lang="en"/>
              <a:t>smaller</a:t>
            </a:r>
            <a:r>
              <a:rPr lang="en"/>
              <a:t> tasks - assign, complete, and measure.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far this makes pretty good sense but why is it important, Why can’t I just develop and deploy as is just as how I do for testing.</a:t>
            </a:r>
            <a:br>
              <a:rPr lang="en"/>
            </a:br>
            <a:br>
              <a:rPr lang="en"/>
            </a:br>
            <a:r>
              <a:rPr lang="en"/>
              <a:t>It is how it is done before pre-internet. I am not that old. I know thats how it was done.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0d4b81e82_108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0d4b81e82_108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1094b4590e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1094b4590e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10d4b81e82_108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10d4b81e82_108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0d4b81e82_108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0d4b81e82_108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10d4b81e82_108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10d4b81e82_108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that some information about me, I am Prashant, I am a Certified Kubernetes Administrator working at Zigram as a Junior Devops Engineer. </a:t>
            </a:r>
            <a:br>
              <a:rPr lang="en"/>
            </a:br>
            <a:br>
              <a:rPr lang="en"/>
            </a:br>
            <a:r>
              <a:rPr lang="en"/>
              <a:t>(maybe say this)</a:t>
            </a:r>
            <a:br>
              <a:rPr lang="en"/>
            </a:br>
            <a:r>
              <a:rPr lang="en"/>
              <a:t>As matter of fact this is the first time I am presenting a topic infront of audience so I am extremely grateful for the organisers for giving me a chance.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10d4b81e82_108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10d4b81e82_108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094b4590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094b4590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Various </a:t>
            </a:r>
            <a:r>
              <a:rPr lang="en"/>
              <a:t>methodologies that we follow</a:t>
            </a:r>
            <a:endParaRPr/>
          </a:p>
          <a:p>
            <a:pPr indent="-298450" lvl="0" marL="457200" rtl="0" algn="l">
              <a:spcBef>
                <a:spcPts val="0"/>
              </a:spcBef>
              <a:spcAft>
                <a:spcPts val="0"/>
              </a:spcAft>
              <a:buSzPts val="1100"/>
              <a:buChar char="-"/>
            </a:pPr>
            <a:r>
              <a:rPr lang="en"/>
              <a:t>Agile</a:t>
            </a:r>
            <a:endParaRPr/>
          </a:p>
          <a:p>
            <a:pPr indent="-298450" lvl="0" marL="457200" rtl="0" algn="l">
              <a:spcBef>
                <a:spcPts val="0"/>
              </a:spcBef>
              <a:spcAft>
                <a:spcPts val="0"/>
              </a:spcAft>
              <a:buSzPts val="1100"/>
              <a:buChar char="-"/>
            </a:pPr>
            <a:r>
              <a:rPr lang="en"/>
              <a:t>Waterfall</a:t>
            </a:r>
            <a:endParaRPr/>
          </a:p>
          <a:p>
            <a:pPr indent="-298450" lvl="0" marL="457200" rtl="0" algn="l">
              <a:spcBef>
                <a:spcPts val="0"/>
              </a:spcBef>
              <a:spcAft>
                <a:spcPts val="0"/>
              </a:spcAft>
              <a:buSzPts val="1100"/>
              <a:buChar char="-"/>
            </a:pPr>
            <a:r>
              <a:rPr lang="en"/>
              <a:t>Iterative</a:t>
            </a:r>
            <a:endParaRPr/>
          </a:p>
          <a:p>
            <a:pPr indent="-298450" lvl="0" marL="457200" rtl="0" algn="l">
              <a:spcBef>
                <a:spcPts val="0"/>
              </a:spcBef>
              <a:spcAft>
                <a:spcPts val="0"/>
              </a:spcAft>
              <a:buSzPts val="1100"/>
              <a:buChar char="-"/>
            </a:pPr>
            <a:r>
              <a:rPr lang="en"/>
              <a:t>Spiral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Waterfall:</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waterfall model arranges all the phases sequentially so that each new phase depends on the outcome of the previous phase. Conceptually, the design flows from one phase down to the next, like that of a waterfall.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Agile:</a:t>
            </a:r>
            <a:endParaRPr/>
          </a:p>
          <a:p>
            <a:pPr indent="-298450" lvl="0" marL="457200" rtl="0" algn="l">
              <a:spcBef>
                <a:spcPts val="0"/>
              </a:spcBef>
              <a:spcAft>
                <a:spcPts val="0"/>
              </a:spcAft>
              <a:buSzPts val="1100"/>
              <a:buChar char="-"/>
            </a:pPr>
            <a:r>
              <a:rPr lang="en"/>
              <a:t>Several Development Cycles.</a:t>
            </a:r>
            <a:endParaRPr/>
          </a:p>
          <a:p>
            <a:pPr indent="-298450" lvl="0" marL="457200" rtl="0" algn="l">
              <a:spcBef>
                <a:spcPts val="0"/>
              </a:spcBef>
              <a:spcAft>
                <a:spcPts val="0"/>
              </a:spcAft>
              <a:buSzPts val="1100"/>
              <a:buChar char="-"/>
            </a:pPr>
            <a:r>
              <a:rPr lang="en"/>
              <a:t>Iterates Rapidly - delivering small increment changes</a:t>
            </a:r>
            <a:endParaRPr/>
          </a:p>
          <a:p>
            <a:pPr indent="-298450" lvl="0" marL="457200" rtl="0" algn="l">
              <a:spcBef>
                <a:spcPts val="0"/>
              </a:spcBef>
              <a:spcAft>
                <a:spcPts val="0"/>
              </a:spcAft>
              <a:buSzPts val="1100"/>
              <a:buChar char="-"/>
            </a:pPr>
            <a:r>
              <a:rPr lang="en"/>
              <a:t>Continuously change requirement plans based on results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agile model arranges the SDLC phases into several development cycles. The team iterates through the phases rapidly, delivering only small, incremental software changes in each cycle. They continuously evaluate requirements, plans, and results so that they can respond quickly to change. The agile model is both iterative and incremental, making it more efficient than other process models.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u="sng">
                <a:solidFill>
                  <a:schemeClr val="hlink"/>
                </a:solidFill>
                <a:hlinkClick r:id="rId2"/>
              </a:rPr>
              <a:t>System</a:t>
            </a:r>
            <a:r>
              <a:rPr lang="en">
                <a:solidFill>
                  <a:schemeClr val="dk1"/>
                </a:solidFill>
              </a:rPr>
              <a:t> and</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software requirements</a:t>
            </a:r>
            <a:r>
              <a:rPr lang="en">
                <a:solidFill>
                  <a:schemeClr val="dk1"/>
                </a:solidFill>
              </a:rPr>
              <a:t>: captured in a</a:t>
            </a:r>
            <a:r>
              <a:rPr lang="en">
                <a:solidFill>
                  <a:schemeClr val="dk1"/>
                </a:solidFill>
                <a:uFill>
                  <a:noFill/>
                </a:uFill>
                <a:hlinkClick r:id="rId5">
                  <a:extLst>
                    <a:ext uri="{A12FA001-AC4F-418D-AE19-62706E023703}">
                      <ahyp:hlinkClr val="tx"/>
                    </a:ext>
                  </a:extLst>
                </a:hlinkClick>
              </a:rPr>
              <a:t> </a:t>
            </a:r>
            <a:r>
              <a:rPr lang="en" u="sng">
                <a:solidFill>
                  <a:schemeClr val="hlink"/>
                </a:solidFill>
                <a:hlinkClick r:id="rId6"/>
              </a:rPr>
              <a:t>product requirements document</a:t>
            </a:r>
            <a:endParaRPr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7"/>
              </a:rPr>
              <a:t>Analysis</a:t>
            </a:r>
            <a:r>
              <a:rPr lang="en">
                <a:solidFill>
                  <a:schemeClr val="dk1"/>
                </a:solidFill>
              </a:rPr>
              <a:t>: resulting in</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models</a:t>
            </a:r>
            <a:r>
              <a:rPr lang="en">
                <a:solidFill>
                  <a:schemeClr val="dk1"/>
                </a:solidFill>
              </a:rPr>
              <a:t>,</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schema</a:t>
            </a:r>
            <a:r>
              <a:rPr lang="en">
                <a:solidFill>
                  <a:schemeClr val="dk1"/>
                </a:solidFill>
              </a:rPr>
              <a:t>, and</a:t>
            </a:r>
            <a:r>
              <a:rPr lang="en">
                <a:solidFill>
                  <a:schemeClr val="dk1"/>
                </a:solidFill>
                <a:uFill>
                  <a:noFill/>
                </a:uFill>
                <a:hlinkClick r:id="rId12">
                  <a:extLst>
                    <a:ext uri="{A12FA001-AC4F-418D-AE19-62706E023703}">
                      <ahyp:hlinkClr val="tx"/>
                    </a:ext>
                  </a:extLst>
                </a:hlinkClick>
              </a:rPr>
              <a:t> </a:t>
            </a:r>
            <a:r>
              <a:rPr lang="en" u="sng">
                <a:solidFill>
                  <a:schemeClr val="hlink"/>
                </a:solidFill>
                <a:hlinkClick r:id="rId13"/>
              </a:rPr>
              <a:t>business rules</a:t>
            </a:r>
            <a:endParaRPr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14"/>
              </a:rPr>
              <a:t>Design</a:t>
            </a:r>
            <a:r>
              <a:rPr lang="en">
                <a:solidFill>
                  <a:schemeClr val="dk1"/>
                </a:solidFill>
              </a:rPr>
              <a:t>: resulting in the</a:t>
            </a:r>
            <a:r>
              <a:rPr lang="en">
                <a:solidFill>
                  <a:schemeClr val="dk1"/>
                </a:solidFill>
                <a:uFill>
                  <a:noFill/>
                </a:uFill>
                <a:hlinkClick r:id="rId15">
                  <a:extLst>
                    <a:ext uri="{A12FA001-AC4F-418D-AE19-62706E023703}">
                      <ahyp:hlinkClr val="tx"/>
                    </a:ext>
                  </a:extLst>
                </a:hlinkClick>
              </a:rPr>
              <a:t> </a:t>
            </a:r>
            <a:r>
              <a:rPr lang="en" u="sng">
                <a:solidFill>
                  <a:schemeClr val="hlink"/>
                </a:solidFill>
                <a:hlinkClick r:id="rId16"/>
              </a:rPr>
              <a:t>software architecture</a:t>
            </a:r>
            <a:endParaRPr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17"/>
              </a:rPr>
              <a:t>Coding</a:t>
            </a:r>
            <a:r>
              <a:rPr lang="en">
                <a:solidFill>
                  <a:schemeClr val="dk1"/>
                </a:solidFill>
              </a:rPr>
              <a:t>: the</a:t>
            </a:r>
            <a:r>
              <a:rPr lang="en">
                <a:solidFill>
                  <a:schemeClr val="dk1"/>
                </a:solidFill>
                <a:uFill>
                  <a:noFill/>
                </a:uFill>
                <a:hlinkClick r:id="rId18">
                  <a:extLst>
                    <a:ext uri="{A12FA001-AC4F-418D-AE19-62706E023703}">
                      <ahyp:hlinkClr val="tx"/>
                    </a:ext>
                  </a:extLst>
                </a:hlinkClick>
              </a:rPr>
              <a:t> </a:t>
            </a:r>
            <a:r>
              <a:rPr lang="en" u="sng">
                <a:solidFill>
                  <a:schemeClr val="hlink"/>
                </a:solidFill>
                <a:hlinkClick r:id="rId19"/>
              </a:rPr>
              <a:t>development</a:t>
            </a:r>
            <a:r>
              <a:rPr lang="en">
                <a:solidFill>
                  <a:schemeClr val="dk1"/>
                </a:solidFill>
              </a:rPr>
              <a:t>,</a:t>
            </a:r>
            <a:r>
              <a:rPr lang="en">
                <a:solidFill>
                  <a:schemeClr val="dk1"/>
                </a:solidFill>
                <a:uFill>
                  <a:noFill/>
                </a:uFill>
                <a:hlinkClick r:id="rId20">
                  <a:extLst>
                    <a:ext uri="{A12FA001-AC4F-418D-AE19-62706E023703}">
                      <ahyp:hlinkClr val="tx"/>
                    </a:ext>
                  </a:extLst>
                </a:hlinkClick>
              </a:rPr>
              <a:t> </a:t>
            </a:r>
            <a:r>
              <a:rPr lang="en" u="sng">
                <a:solidFill>
                  <a:schemeClr val="hlink"/>
                </a:solidFill>
                <a:hlinkClick r:id="rId21"/>
              </a:rPr>
              <a:t>proving</a:t>
            </a:r>
            <a:r>
              <a:rPr lang="en">
                <a:solidFill>
                  <a:schemeClr val="dk1"/>
                </a:solidFill>
              </a:rPr>
              <a:t>, and</a:t>
            </a:r>
            <a:r>
              <a:rPr lang="en">
                <a:solidFill>
                  <a:schemeClr val="dk1"/>
                </a:solidFill>
                <a:uFill>
                  <a:noFill/>
                </a:uFill>
                <a:hlinkClick r:id="rId22">
                  <a:extLst>
                    <a:ext uri="{A12FA001-AC4F-418D-AE19-62706E023703}">
                      <ahyp:hlinkClr val="tx"/>
                    </a:ext>
                  </a:extLst>
                </a:hlinkClick>
              </a:rPr>
              <a:t> </a:t>
            </a:r>
            <a:r>
              <a:rPr lang="en" u="sng">
                <a:solidFill>
                  <a:schemeClr val="hlink"/>
                </a:solidFill>
                <a:hlinkClick r:id="rId23"/>
              </a:rPr>
              <a:t>integration</a:t>
            </a:r>
            <a:r>
              <a:rPr lang="en">
                <a:solidFill>
                  <a:schemeClr val="dk1"/>
                </a:solidFill>
              </a:rPr>
              <a:t> of software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24"/>
              </a:rPr>
              <a:t>Testing</a:t>
            </a:r>
            <a:r>
              <a:rPr lang="en">
                <a:solidFill>
                  <a:schemeClr val="dk1"/>
                </a:solidFill>
              </a:rPr>
              <a:t>: the systematic discovery and</a:t>
            </a:r>
            <a:r>
              <a:rPr lang="en">
                <a:solidFill>
                  <a:schemeClr val="dk1"/>
                </a:solidFill>
                <a:uFill>
                  <a:noFill/>
                </a:uFill>
                <a:hlinkClick r:id="rId25">
                  <a:extLst>
                    <a:ext uri="{A12FA001-AC4F-418D-AE19-62706E023703}">
                      <ahyp:hlinkClr val="tx"/>
                    </a:ext>
                  </a:extLst>
                </a:hlinkClick>
              </a:rPr>
              <a:t> </a:t>
            </a:r>
            <a:r>
              <a:rPr lang="en" u="sng">
                <a:solidFill>
                  <a:schemeClr val="hlink"/>
                </a:solidFill>
                <a:hlinkClick r:id="rId26"/>
              </a:rPr>
              <a:t>debugging</a:t>
            </a:r>
            <a:r>
              <a:rPr lang="en">
                <a:solidFill>
                  <a:schemeClr val="dk1"/>
                </a:solidFill>
              </a:rPr>
              <a:t> of</a:t>
            </a:r>
            <a:r>
              <a:rPr lang="en">
                <a:solidFill>
                  <a:schemeClr val="dk1"/>
                </a:solidFill>
                <a:uFill>
                  <a:noFill/>
                </a:uFill>
                <a:hlinkClick r:id="rId27">
                  <a:extLst>
                    <a:ext uri="{A12FA001-AC4F-418D-AE19-62706E023703}">
                      <ahyp:hlinkClr val="tx"/>
                    </a:ext>
                  </a:extLst>
                </a:hlinkClick>
              </a:rPr>
              <a:t> </a:t>
            </a:r>
            <a:r>
              <a:rPr lang="en" u="sng">
                <a:solidFill>
                  <a:schemeClr val="hlink"/>
                </a:solidFill>
                <a:hlinkClick r:id="rId28"/>
              </a:rPr>
              <a:t>defects</a:t>
            </a:r>
            <a:endParaRPr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29"/>
              </a:rPr>
              <a:t>Operations</a:t>
            </a:r>
            <a:r>
              <a:rPr lang="en">
                <a:solidFill>
                  <a:schemeClr val="dk1"/>
                </a:solidFill>
              </a:rPr>
              <a:t>: the</a:t>
            </a:r>
            <a:r>
              <a:rPr lang="en">
                <a:solidFill>
                  <a:schemeClr val="dk1"/>
                </a:solidFill>
                <a:uFill>
                  <a:noFill/>
                </a:uFill>
                <a:hlinkClick r:id="rId30">
                  <a:extLst>
                    <a:ext uri="{A12FA001-AC4F-418D-AE19-62706E023703}">
                      <ahyp:hlinkClr val="tx"/>
                    </a:ext>
                  </a:extLst>
                </a:hlinkClick>
              </a:rPr>
              <a:t> </a:t>
            </a:r>
            <a:r>
              <a:rPr lang="en" u="sng">
                <a:solidFill>
                  <a:schemeClr val="hlink"/>
                </a:solidFill>
                <a:hlinkClick r:id="rId31"/>
              </a:rPr>
              <a:t>installation</a:t>
            </a:r>
            <a:r>
              <a:rPr lang="en">
                <a:solidFill>
                  <a:schemeClr val="dk1"/>
                </a:solidFill>
              </a:rPr>
              <a:t>,</a:t>
            </a:r>
            <a:r>
              <a:rPr lang="en">
                <a:solidFill>
                  <a:schemeClr val="dk1"/>
                </a:solidFill>
                <a:uFill>
                  <a:noFill/>
                </a:uFill>
                <a:hlinkClick r:id="rId32">
                  <a:extLst>
                    <a:ext uri="{A12FA001-AC4F-418D-AE19-62706E023703}">
                      <ahyp:hlinkClr val="tx"/>
                    </a:ext>
                  </a:extLst>
                </a:hlinkClick>
              </a:rPr>
              <a:t> </a:t>
            </a:r>
            <a:r>
              <a:rPr lang="en" u="sng">
                <a:solidFill>
                  <a:schemeClr val="hlink"/>
                </a:solidFill>
                <a:hlinkClick r:id="rId33"/>
              </a:rPr>
              <a:t>migration</a:t>
            </a:r>
            <a:r>
              <a:rPr lang="en">
                <a:solidFill>
                  <a:schemeClr val="dk1"/>
                </a:solidFill>
              </a:rPr>
              <a:t>,</a:t>
            </a:r>
            <a:r>
              <a:rPr lang="en">
                <a:solidFill>
                  <a:schemeClr val="dk1"/>
                </a:solidFill>
                <a:uFill>
                  <a:noFill/>
                </a:uFill>
                <a:hlinkClick r:id="rId34">
                  <a:extLst>
                    <a:ext uri="{A12FA001-AC4F-418D-AE19-62706E023703}">
                      <ahyp:hlinkClr val="tx"/>
                    </a:ext>
                  </a:extLst>
                </a:hlinkClick>
              </a:rPr>
              <a:t> </a:t>
            </a:r>
            <a:r>
              <a:rPr lang="en" u="sng">
                <a:solidFill>
                  <a:schemeClr val="hlink"/>
                </a:solidFill>
                <a:hlinkClick r:id="rId35"/>
              </a:rPr>
              <a:t>support</a:t>
            </a:r>
            <a:r>
              <a:rPr lang="en">
                <a:solidFill>
                  <a:schemeClr val="dk1"/>
                </a:solidFill>
              </a:rPr>
              <a:t>, and</a:t>
            </a:r>
            <a:r>
              <a:rPr lang="en">
                <a:solidFill>
                  <a:schemeClr val="dk1"/>
                </a:solidFill>
                <a:uFill>
                  <a:noFill/>
                </a:uFill>
                <a:hlinkClick r:id="rId36">
                  <a:extLst>
                    <a:ext uri="{A12FA001-AC4F-418D-AE19-62706E023703}">
                      <ahyp:hlinkClr val="tx"/>
                    </a:ext>
                  </a:extLst>
                </a:hlinkClick>
              </a:rPr>
              <a:t> </a:t>
            </a:r>
            <a:r>
              <a:rPr lang="en" u="sng">
                <a:solidFill>
                  <a:schemeClr val="hlink"/>
                </a:solidFill>
                <a:hlinkClick r:id="rId37"/>
              </a:rPr>
              <a:t>maintenance</a:t>
            </a:r>
            <a:r>
              <a:rPr lang="en">
                <a:solidFill>
                  <a:schemeClr val="dk1"/>
                </a:solidFill>
              </a:rPr>
              <a:t> of complete systems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094b4590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094b4590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Various methodologies that we follow</a:t>
            </a:r>
            <a:endParaRPr/>
          </a:p>
          <a:p>
            <a:pPr indent="-298450" lvl="0" marL="457200" rtl="0" algn="l">
              <a:spcBef>
                <a:spcPts val="0"/>
              </a:spcBef>
              <a:spcAft>
                <a:spcPts val="0"/>
              </a:spcAft>
              <a:buSzPts val="1100"/>
              <a:buChar char="-"/>
            </a:pPr>
            <a:r>
              <a:rPr lang="en"/>
              <a:t>Agile</a:t>
            </a:r>
            <a:endParaRPr/>
          </a:p>
          <a:p>
            <a:pPr indent="-298450" lvl="0" marL="457200" rtl="0" algn="l">
              <a:spcBef>
                <a:spcPts val="0"/>
              </a:spcBef>
              <a:spcAft>
                <a:spcPts val="0"/>
              </a:spcAft>
              <a:buSzPts val="1100"/>
              <a:buChar char="-"/>
            </a:pPr>
            <a:r>
              <a:rPr lang="en"/>
              <a:t>Waterfall</a:t>
            </a:r>
            <a:endParaRPr/>
          </a:p>
          <a:p>
            <a:pPr indent="-298450" lvl="0" marL="457200" rtl="0" algn="l">
              <a:spcBef>
                <a:spcPts val="0"/>
              </a:spcBef>
              <a:spcAft>
                <a:spcPts val="0"/>
              </a:spcAft>
              <a:buSzPts val="1100"/>
              <a:buChar char="-"/>
            </a:pPr>
            <a:r>
              <a:rPr lang="en"/>
              <a:t>Iterative</a:t>
            </a:r>
            <a:endParaRPr/>
          </a:p>
          <a:p>
            <a:pPr indent="-298450" lvl="0" marL="457200" rtl="0" algn="l">
              <a:spcBef>
                <a:spcPts val="0"/>
              </a:spcBef>
              <a:spcAft>
                <a:spcPts val="0"/>
              </a:spcAft>
              <a:buSzPts val="1100"/>
              <a:buChar char="-"/>
            </a:pPr>
            <a:r>
              <a:rPr lang="en"/>
              <a:t>Spiral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Waterfall:</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The waterfall model arranges all the phases sequentially so that each new phase depends on the outcome of the previous phase. Conceptually, the design flows from one phase down to the next, like that of a waterfall.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094b4590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094b4590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Agile:</a:t>
            </a:r>
            <a:endParaRPr/>
          </a:p>
          <a:p>
            <a:pPr indent="-298450" lvl="0" marL="457200" rtl="0" algn="l">
              <a:spcBef>
                <a:spcPts val="0"/>
              </a:spcBef>
              <a:spcAft>
                <a:spcPts val="0"/>
              </a:spcAft>
              <a:buSzPts val="1100"/>
              <a:buChar char="-"/>
            </a:pPr>
            <a:r>
              <a:rPr lang="en"/>
              <a:t>Several Development Cycles.</a:t>
            </a:r>
            <a:endParaRPr/>
          </a:p>
          <a:p>
            <a:pPr indent="-298450" lvl="0" marL="457200" rtl="0" algn="l">
              <a:spcBef>
                <a:spcPts val="0"/>
              </a:spcBef>
              <a:spcAft>
                <a:spcPts val="0"/>
              </a:spcAft>
              <a:buSzPts val="1100"/>
              <a:buChar char="-"/>
            </a:pPr>
            <a:r>
              <a:rPr lang="en"/>
              <a:t>Iterates Rapidly - delivering small increment changes</a:t>
            </a:r>
            <a:endParaRPr/>
          </a:p>
          <a:p>
            <a:pPr indent="-298450" lvl="0" marL="457200" rtl="0" algn="l">
              <a:spcBef>
                <a:spcPts val="0"/>
              </a:spcBef>
              <a:spcAft>
                <a:spcPts val="0"/>
              </a:spcAft>
              <a:buSzPts val="1100"/>
              <a:buChar char="-"/>
            </a:pPr>
            <a:r>
              <a:rPr lang="en"/>
              <a:t>Continuously change requirement plans based on results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rPr>
              <a:t>The agile model arranges the SDLC phases into several development cycles. The team iterates through the phases rapidly, delivering only small, incremental software changes in each cycle. They continuously evaluate requirements, plans, and results so that they can respond quickly to change. The agile model is both iterative and incremental, making it more efficient than other process models.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0d4b81e82_108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0d4b81e82_108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Agile:</a:t>
            </a:r>
            <a:endParaRPr/>
          </a:p>
          <a:p>
            <a:pPr indent="-298450" lvl="0" marL="457200" rtl="0" algn="l">
              <a:spcBef>
                <a:spcPts val="0"/>
              </a:spcBef>
              <a:spcAft>
                <a:spcPts val="0"/>
              </a:spcAft>
              <a:buSzPts val="1100"/>
              <a:buChar char="-"/>
            </a:pPr>
            <a:r>
              <a:rPr lang="en"/>
              <a:t>Several Development Cycles.</a:t>
            </a:r>
            <a:endParaRPr/>
          </a:p>
          <a:p>
            <a:pPr indent="-298450" lvl="0" marL="457200" rtl="0" algn="l">
              <a:spcBef>
                <a:spcPts val="0"/>
              </a:spcBef>
              <a:spcAft>
                <a:spcPts val="0"/>
              </a:spcAft>
              <a:buSzPts val="1100"/>
              <a:buChar char="-"/>
            </a:pPr>
            <a:r>
              <a:rPr lang="en"/>
              <a:t>Iterates Rapidly - delivering small increment changes</a:t>
            </a:r>
            <a:endParaRPr/>
          </a:p>
          <a:p>
            <a:pPr indent="-298450" lvl="0" marL="457200" rtl="0" algn="l">
              <a:spcBef>
                <a:spcPts val="0"/>
              </a:spcBef>
              <a:spcAft>
                <a:spcPts val="0"/>
              </a:spcAft>
              <a:buSzPts val="1100"/>
              <a:buChar char="-"/>
            </a:pPr>
            <a:r>
              <a:rPr lang="en"/>
              <a:t>Continuously change requirement plans based on results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rPr>
              <a:t>The agile model arranges the SDLC phases into several development cycles. The team iterates through the phases rapidly, delivering only small, incremental software changes in each cycle. They continuously evaluate requirements, plans, and results so that they can respond quickly to change. The agile model is both iterative and incremental, making it more efficient than other process models.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094b4590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1094b4590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DevOps </a:t>
            </a:r>
            <a:endParaRPr>
              <a:solidFill>
                <a:schemeClr val="dk1"/>
              </a:solidFill>
            </a:endParaRPr>
          </a:p>
          <a:p>
            <a:pPr indent="-298450" lvl="0" marL="457200" rtl="0" algn="l">
              <a:spcBef>
                <a:spcPts val="0"/>
              </a:spcBef>
              <a:spcAft>
                <a:spcPts val="0"/>
              </a:spcAft>
              <a:buSzPts val="1100"/>
              <a:buChar char="-"/>
            </a:pPr>
            <a:r>
              <a:rPr lang="en" u="sng">
                <a:solidFill>
                  <a:schemeClr val="hlink"/>
                </a:solidFill>
                <a:hlinkClick r:id="rId2"/>
              </a:rPr>
              <a:t>Practices</a:t>
            </a:r>
            <a:endParaRPr/>
          </a:p>
          <a:p>
            <a:pPr indent="-298450" lvl="0" marL="457200" rtl="0" algn="l">
              <a:spcBef>
                <a:spcPts val="0"/>
              </a:spcBef>
              <a:spcAft>
                <a:spcPts val="0"/>
              </a:spcAft>
              <a:buSzPts val="1100"/>
              <a:buChar char="-"/>
            </a:pPr>
            <a:r>
              <a:rPr lang="en" u="sng">
                <a:solidFill>
                  <a:schemeClr val="hlink"/>
                </a:solidFill>
                <a:hlinkClick r:id="rId3"/>
              </a:rPr>
              <a:t>tools</a:t>
            </a:r>
            <a:endParaRPr/>
          </a:p>
          <a:p>
            <a:pPr indent="-298450" lvl="0" marL="457200" rtl="0" algn="l">
              <a:spcBef>
                <a:spcPts val="0"/>
              </a:spcBef>
              <a:spcAft>
                <a:spcPts val="0"/>
              </a:spcAft>
              <a:buSzPts val="1100"/>
              <a:buChar char="-"/>
            </a:pPr>
            <a:r>
              <a:rPr lang="en" u="sng">
                <a:solidFill>
                  <a:schemeClr val="hlink"/>
                </a:solidFill>
                <a:hlinkClick r:id="rId4"/>
              </a:rPr>
              <a:t>philosophy</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automate and integrate the processes between software development and IT teams. </a:t>
            </a:r>
            <a:endParaRPr>
              <a:solidFill>
                <a:schemeClr val="dk1"/>
              </a:solidFill>
            </a:endParaRPr>
          </a:p>
          <a:p>
            <a:pPr indent="0" lvl="0" marL="0" rtl="0" algn="l">
              <a:spcBef>
                <a:spcPts val="0"/>
              </a:spcBef>
              <a:spcAft>
                <a:spcPts val="0"/>
              </a:spcAft>
              <a:buNone/>
            </a:pPr>
            <a:r>
              <a:rPr lang="en">
                <a:solidFill>
                  <a:schemeClr val="dk1"/>
                </a:solidFill>
              </a:rPr>
              <a:t>It emphasizes - cross-team communication - collaboration - automation.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094b4590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094b4590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DevOps </a:t>
            </a:r>
            <a:endParaRPr>
              <a:solidFill>
                <a:schemeClr val="dk1"/>
              </a:solidFill>
            </a:endParaRPr>
          </a:p>
          <a:p>
            <a:pPr indent="-298450" lvl="0" marL="457200" rtl="0" algn="l">
              <a:spcBef>
                <a:spcPts val="0"/>
              </a:spcBef>
              <a:spcAft>
                <a:spcPts val="0"/>
              </a:spcAft>
              <a:buSzPts val="1100"/>
              <a:buChar char="-"/>
            </a:pPr>
            <a:r>
              <a:rPr lang="en" u="sng">
                <a:solidFill>
                  <a:schemeClr val="hlink"/>
                </a:solidFill>
                <a:hlinkClick r:id="rId2"/>
              </a:rPr>
              <a:t>Practices</a:t>
            </a:r>
            <a:endParaRPr/>
          </a:p>
          <a:p>
            <a:pPr indent="-298450" lvl="0" marL="457200" rtl="0" algn="l">
              <a:spcBef>
                <a:spcPts val="0"/>
              </a:spcBef>
              <a:spcAft>
                <a:spcPts val="0"/>
              </a:spcAft>
              <a:buSzPts val="1100"/>
              <a:buChar char="-"/>
            </a:pPr>
            <a:r>
              <a:rPr lang="en" u="sng">
                <a:solidFill>
                  <a:schemeClr val="hlink"/>
                </a:solidFill>
                <a:hlinkClick r:id="rId3"/>
              </a:rPr>
              <a:t>tools</a:t>
            </a:r>
            <a:endParaRPr/>
          </a:p>
          <a:p>
            <a:pPr indent="-298450" lvl="0" marL="457200" rtl="0" algn="l">
              <a:spcBef>
                <a:spcPts val="0"/>
              </a:spcBef>
              <a:spcAft>
                <a:spcPts val="0"/>
              </a:spcAft>
              <a:buSzPts val="1100"/>
              <a:buChar char="-"/>
            </a:pPr>
            <a:r>
              <a:rPr lang="en" u="sng">
                <a:solidFill>
                  <a:schemeClr val="hlink"/>
                </a:solidFill>
                <a:hlinkClick r:id="rId4"/>
              </a:rPr>
              <a:t>philosophy</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automate and integrate the processes between software development and IT teams. </a:t>
            </a:r>
            <a:endParaRPr>
              <a:solidFill>
                <a:schemeClr val="dk1"/>
              </a:solidFill>
            </a:endParaRPr>
          </a:p>
          <a:p>
            <a:pPr indent="0" lvl="0" marL="0" rtl="0" algn="l">
              <a:spcBef>
                <a:spcPts val="0"/>
              </a:spcBef>
              <a:spcAft>
                <a:spcPts val="0"/>
              </a:spcAft>
              <a:buNone/>
            </a:pPr>
            <a:r>
              <a:rPr lang="en">
                <a:solidFill>
                  <a:schemeClr val="dk1"/>
                </a:solidFill>
              </a:rPr>
              <a:t>It emphasizes - cross-team communication - collaboration - automation.</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0.png"/><Relationship Id="rId4"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12.png"/><Relationship Id="rId10"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60.png"/><Relationship Id="rId9"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3.png"/><Relationship Id="rId11" Type="http://schemas.openxmlformats.org/officeDocument/2006/relationships/image" Target="../media/image26.png"/><Relationship Id="rId10"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60.png"/><Relationship Id="rId9"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3.png"/><Relationship Id="rId11" Type="http://schemas.openxmlformats.org/officeDocument/2006/relationships/image" Target="../media/image26.png"/><Relationship Id="rId10" Type="http://schemas.openxmlformats.org/officeDocument/2006/relationships/image" Target="../media/image9.png"/><Relationship Id="rId1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0.png"/><Relationship Id="rId9" Type="http://schemas.openxmlformats.org/officeDocument/2006/relationships/image" Target="../media/image9.png"/><Relationship Id="rId5" Type="http://schemas.openxmlformats.org/officeDocument/2006/relationships/image" Target="../media/image60.png"/><Relationship Id="rId6" Type="http://schemas.openxmlformats.org/officeDocument/2006/relationships/image" Target="../media/image3.png"/><Relationship Id="rId7" Type="http://schemas.openxmlformats.org/officeDocument/2006/relationships/image" Target="../media/image13.png"/><Relationship Id="rId8" Type="http://schemas.openxmlformats.org/officeDocument/2006/relationships/image" Target="../media/image11.png"/><Relationship Id="rId11" Type="http://schemas.openxmlformats.org/officeDocument/2006/relationships/image" Target="../media/image38.png"/><Relationship Id="rId10"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33.png"/><Relationship Id="rId7" Type="http://schemas.openxmlformats.org/officeDocument/2006/relationships/image" Target="../media/image71.png"/><Relationship Id="rId8" Type="http://schemas.openxmlformats.org/officeDocument/2006/relationships/image" Target="../media/image40.png"/><Relationship Id="rId10"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71.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2.png"/><Relationship Id="rId6" Type="http://schemas.openxmlformats.org/officeDocument/2006/relationships/image" Target="../media/image33.png"/><Relationship Id="rId7"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13.png"/><Relationship Id="rId9"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60.png"/><Relationship Id="rId7" Type="http://schemas.openxmlformats.org/officeDocument/2006/relationships/image" Target="../media/image3.png"/><Relationship Id="rId8" Type="http://schemas.openxmlformats.org/officeDocument/2006/relationships/image" Target="../media/image4.png"/><Relationship Id="rId11" Type="http://schemas.openxmlformats.org/officeDocument/2006/relationships/image" Target="../media/image41.png"/><Relationship Id="rId10"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9.png"/><Relationship Id="rId5" Type="http://schemas.openxmlformats.org/officeDocument/2006/relationships/image" Target="../media/image60.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1.png"/><Relationship Id="rId11" Type="http://schemas.openxmlformats.org/officeDocument/2006/relationships/image" Target="../media/image30.png"/><Relationship Id="rId10"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13.png"/><Relationship Id="rId9"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60.png"/><Relationship Id="rId7" Type="http://schemas.openxmlformats.org/officeDocument/2006/relationships/image" Target="../media/image3.png"/><Relationship Id="rId8" Type="http://schemas.openxmlformats.org/officeDocument/2006/relationships/image" Target="../media/image4.png"/><Relationship Id="rId11" Type="http://schemas.openxmlformats.org/officeDocument/2006/relationships/image" Target="../media/image46.png"/><Relationship Id="rId10"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9.png"/><Relationship Id="rId5" Type="http://schemas.openxmlformats.org/officeDocument/2006/relationships/image" Target="../media/image60.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1.png"/><Relationship Id="rId11" Type="http://schemas.openxmlformats.org/officeDocument/2006/relationships/image" Target="../media/image30.png"/><Relationship Id="rId10"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42.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59.png"/><Relationship Id="rId11" Type="http://schemas.openxmlformats.org/officeDocument/2006/relationships/image" Target="../media/image48.png"/><Relationship Id="rId10" Type="http://schemas.openxmlformats.org/officeDocument/2006/relationships/image" Target="../media/image43.png"/><Relationship Id="rId12"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49.png"/><Relationship Id="rId9" Type="http://schemas.openxmlformats.org/officeDocument/2006/relationships/image" Target="../media/image66.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3.png"/><Relationship Id="rId8" Type="http://schemas.openxmlformats.org/officeDocument/2006/relationships/image" Target="../media/image9.png"/><Relationship Id="rId11" Type="http://schemas.openxmlformats.org/officeDocument/2006/relationships/image" Target="../media/image51.png"/><Relationship Id="rId10"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31.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52.png"/><Relationship Id="rId9" Type="http://schemas.openxmlformats.org/officeDocument/2006/relationships/image" Target="../media/image11.png"/><Relationship Id="rId5" Type="http://schemas.openxmlformats.org/officeDocument/2006/relationships/image" Target="../media/image54.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57.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53.png"/><Relationship Id="rId11" Type="http://schemas.openxmlformats.org/officeDocument/2006/relationships/image" Target="../media/image58.png"/><Relationship Id="rId10" Type="http://schemas.openxmlformats.org/officeDocument/2006/relationships/image" Target="../media/image56.png"/><Relationship Id="rId13" Type="http://schemas.openxmlformats.org/officeDocument/2006/relationships/image" Target="../media/image64.png"/><Relationship Id="rId12"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581750"/>
            <a:ext cx="8520600" cy="990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900">
                <a:latin typeface="Fira Code Medium"/>
                <a:ea typeface="Fira Code Medium"/>
                <a:cs typeface="Fira Code Medium"/>
                <a:sym typeface="Fira Code Medium"/>
              </a:rPr>
              <a:t>Role of DevOps in SDLC</a:t>
            </a:r>
            <a:endParaRPr sz="4900">
              <a:latin typeface="Fira Code Medium"/>
              <a:ea typeface="Fira Code Medium"/>
              <a:cs typeface="Fira Code Medium"/>
              <a:sym typeface="Fira Code Medium"/>
            </a:endParaRPr>
          </a:p>
        </p:txBody>
      </p:sp>
      <p:sp>
        <p:nvSpPr>
          <p:cNvPr id="55" name="Google Shape;55;p13"/>
          <p:cNvSpPr txBox="1"/>
          <p:nvPr>
            <p:ph idx="1" type="subTitle"/>
          </p:nvPr>
        </p:nvSpPr>
        <p:spPr>
          <a:xfrm>
            <a:off x="311700" y="26707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Fira Code"/>
                <a:ea typeface="Fira Code"/>
                <a:cs typeface="Fira Code"/>
                <a:sym typeface="Fira Code"/>
              </a:rPr>
              <a:t>Prashant Nandipati &amp; Lekha Grace</a:t>
            </a:r>
            <a:endParaRPr>
              <a:latin typeface="Fira Code"/>
              <a:ea typeface="Fira Code"/>
              <a:cs typeface="Fira Code"/>
              <a:sym typeface="Fira Cod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a:t>
            </a:r>
            <a:endParaRPr b="1">
              <a:latin typeface="Fira Code"/>
              <a:ea typeface="Fira Code"/>
              <a:cs typeface="Fira Code"/>
              <a:sym typeface="Fira Code"/>
            </a:endParaRPr>
          </a:p>
        </p:txBody>
      </p:sp>
      <p:sp>
        <p:nvSpPr>
          <p:cNvPr id="184" name="Google Shape;184;p22"/>
          <p:cNvSpPr txBox="1"/>
          <p:nvPr/>
        </p:nvSpPr>
        <p:spPr>
          <a:xfrm>
            <a:off x="311700" y="2382025"/>
            <a:ext cx="9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Fira Sans"/>
                <a:ea typeface="Fira Sans"/>
                <a:cs typeface="Fira Sans"/>
                <a:sym typeface="Fira Sans"/>
              </a:rPr>
              <a:t>86c91940</a:t>
            </a:r>
            <a:endParaRPr>
              <a:solidFill>
                <a:schemeClr val="dk1"/>
              </a:solidFill>
              <a:latin typeface="Fira Sans"/>
              <a:ea typeface="Fira Sans"/>
              <a:cs typeface="Fira Sans"/>
              <a:sym typeface="Fira Sans"/>
            </a:endParaRPr>
          </a:p>
        </p:txBody>
      </p:sp>
      <p:pic>
        <p:nvPicPr>
          <p:cNvPr id="185" name="Google Shape;185;p22"/>
          <p:cNvPicPr preferRelativeResize="0"/>
          <p:nvPr/>
        </p:nvPicPr>
        <p:blipFill rotWithShape="1">
          <a:blip r:embed="rId3">
            <a:alphaModFix/>
          </a:blip>
          <a:srcRect b="21228" l="0" r="0" t="0"/>
          <a:stretch/>
        </p:blipFill>
        <p:spPr>
          <a:xfrm>
            <a:off x="1850250" y="1987787"/>
            <a:ext cx="1066201" cy="1188675"/>
          </a:xfrm>
          <a:prstGeom prst="rect">
            <a:avLst/>
          </a:prstGeom>
          <a:noFill/>
          <a:ln>
            <a:noFill/>
          </a:ln>
        </p:spPr>
      </p:pic>
      <p:cxnSp>
        <p:nvCxnSpPr>
          <p:cNvPr id="186" name="Google Shape;186;p22"/>
          <p:cNvCxnSpPr>
            <a:stCxn id="184" idx="3"/>
            <a:endCxn id="185" idx="1"/>
          </p:cNvCxnSpPr>
          <p:nvPr/>
        </p:nvCxnSpPr>
        <p:spPr>
          <a:xfrm>
            <a:off x="1249200" y="2582125"/>
            <a:ext cx="601200" cy="0"/>
          </a:xfrm>
          <a:prstGeom prst="straightConnector1">
            <a:avLst/>
          </a:prstGeom>
          <a:noFill/>
          <a:ln cap="flat" cmpd="sng" w="19050">
            <a:solidFill>
              <a:srgbClr val="B7B7B7"/>
            </a:solidFill>
            <a:prstDash val="solid"/>
            <a:round/>
            <a:headEnd len="med" w="med" type="none"/>
            <a:tailEnd len="med" w="med" type="triangle"/>
          </a:ln>
        </p:spPr>
      </p:cxnSp>
      <p:pic>
        <p:nvPicPr>
          <p:cNvPr id="187" name="Google Shape;187;p22"/>
          <p:cNvPicPr preferRelativeResize="0"/>
          <p:nvPr/>
        </p:nvPicPr>
        <p:blipFill rotWithShape="1">
          <a:blip r:embed="rId4">
            <a:alphaModFix/>
          </a:blip>
          <a:srcRect b="0" l="0" r="74982" t="0"/>
          <a:stretch/>
        </p:blipFill>
        <p:spPr>
          <a:xfrm>
            <a:off x="2037138" y="3646050"/>
            <a:ext cx="692426" cy="648700"/>
          </a:xfrm>
          <a:prstGeom prst="rect">
            <a:avLst/>
          </a:prstGeom>
          <a:noFill/>
          <a:ln>
            <a:noFill/>
          </a:ln>
        </p:spPr>
      </p:pic>
      <p:pic>
        <p:nvPicPr>
          <p:cNvPr id="188" name="Google Shape;188;p22"/>
          <p:cNvPicPr preferRelativeResize="0"/>
          <p:nvPr/>
        </p:nvPicPr>
        <p:blipFill rotWithShape="1">
          <a:blip r:embed="rId5">
            <a:alphaModFix/>
          </a:blip>
          <a:srcRect b="27187" l="16727" r="64982" t="21565"/>
          <a:stretch/>
        </p:blipFill>
        <p:spPr>
          <a:xfrm>
            <a:off x="3205825" y="3594800"/>
            <a:ext cx="732597" cy="751275"/>
          </a:xfrm>
          <a:prstGeom prst="rect">
            <a:avLst/>
          </a:prstGeom>
          <a:noFill/>
          <a:ln>
            <a:noFill/>
          </a:ln>
        </p:spPr>
      </p:pic>
      <p:cxnSp>
        <p:nvCxnSpPr>
          <p:cNvPr id="189" name="Google Shape;189;p22"/>
          <p:cNvCxnSpPr>
            <a:stCxn id="185" idx="2"/>
            <a:endCxn id="187" idx="0"/>
          </p:cNvCxnSpPr>
          <p:nvPr/>
        </p:nvCxnSpPr>
        <p:spPr>
          <a:xfrm>
            <a:off x="2383350" y="3176463"/>
            <a:ext cx="0" cy="469500"/>
          </a:xfrm>
          <a:prstGeom prst="straightConnector1">
            <a:avLst/>
          </a:prstGeom>
          <a:noFill/>
          <a:ln cap="flat" cmpd="sng" w="19050">
            <a:solidFill>
              <a:srgbClr val="B7B7B7"/>
            </a:solidFill>
            <a:prstDash val="solid"/>
            <a:round/>
            <a:headEnd len="med" w="med" type="none"/>
            <a:tailEnd len="med" w="med" type="triangle"/>
          </a:ln>
        </p:spPr>
      </p:cxnSp>
      <p:cxnSp>
        <p:nvCxnSpPr>
          <p:cNvPr id="190" name="Google Shape;190;p22"/>
          <p:cNvCxnSpPr>
            <a:stCxn id="187" idx="3"/>
            <a:endCxn id="188" idx="1"/>
          </p:cNvCxnSpPr>
          <p:nvPr/>
        </p:nvCxnSpPr>
        <p:spPr>
          <a:xfrm>
            <a:off x="2729564" y="3970400"/>
            <a:ext cx="476400" cy="0"/>
          </a:xfrm>
          <a:prstGeom prst="straightConnector1">
            <a:avLst/>
          </a:prstGeom>
          <a:noFill/>
          <a:ln cap="flat" cmpd="sng" w="19050">
            <a:solidFill>
              <a:srgbClr val="B7B7B7"/>
            </a:solidFill>
            <a:prstDash val="solid"/>
            <a:round/>
            <a:headEnd len="med" w="med" type="none"/>
            <a:tailEnd len="med" w="med" type="triangle"/>
          </a:ln>
        </p:spPr>
      </p:cxnSp>
      <p:pic>
        <p:nvPicPr>
          <p:cNvPr id="191" name="Google Shape;191;p22"/>
          <p:cNvPicPr preferRelativeResize="0"/>
          <p:nvPr/>
        </p:nvPicPr>
        <p:blipFill>
          <a:blip r:embed="rId6">
            <a:alphaModFix/>
          </a:blip>
          <a:stretch>
            <a:fillRect/>
          </a:stretch>
        </p:blipFill>
        <p:spPr>
          <a:xfrm>
            <a:off x="5160325" y="2017825"/>
            <a:ext cx="1128600" cy="1128600"/>
          </a:xfrm>
          <a:prstGeom prst="rect">
            <a:avLst/>
          </a:prstGeom>
          <a:noFill/>
          <a:ln>
            <a:noFill/>
          </a:ln>
        </p:spPr>
      </p:pic>
      <p:cxnSp>
        <p:nvCxnSpPr>
          <p:cNvPr id="192" name="Google Shape;192;p22"/>
          <p:cNvCxnSpPr>
            <a:stCxn id="185" idx="3"/>
            <a:endCxn id="191" idx="1"/>
          </p:cNvCxnSpPr>
          <p:nvPr/>
        </p:nvCxnSpPr>
        <p:spPr>
          <a:xfrm>
            <a:off x="2916451" y="2582125"/>
            <a:ext cx="2244000" cy="0"/>
          </a:xfrm>
          <a:prstGeom prst="straightConnector1">
            <a:avLst/>
          </a:prstGeom>
          <a:noFill/>
          <a:ln cap="flat" cmpd="sng" w="19050">
            <a:solidFill>
              <a:srgbClr val="B7B7B7"/>
            </a:solidFill>
            <a:prstDash val="solid"/>
            <a:round/>
            <a:headEnd len="med" w="med" type="none"/>
            <a:tailEnd len="med" w="med" type="triangle"/>
          </a:ln>
        </p:spPr>
      </p:cxnSp>
      <p:cxnSp>
        <p:nvCxnSpPr>
          <p:cNvPr id="193" name="Google Shape;193;p22"/>
          <p:cNvCxnSpPr>
            <a:stCxn id="188" idx="3"/>
            <a:endCxn id="191" idx="1"/>
          </p:cNvCxnSpPr>
          <p:nvPr/>
        </p:nvCxnSpPr>
        <p:spPr>
          <a:xfrm flipH="1" rot="10800000">
            <a:off x="3938423" y="2582037"/>
            <a:ext cx="1221900" cy="1388400"/>
          </a:xfrm>
          <a:prstGeom prst="curvedConnector3">
            <a:avLst>
              <a:gd fmla="val 50000" name="adj1"/>
            </a:avLst>
          </a:prstGeom>
          <a:noFill/>
          <a:ln cap="flat" cmpd="sng" w="19050">
            <a:solidFill>
              <a:srgbClr val="B7B7B7"/>
            </a:solidFill>
            <a:prstDash val="solid"/>
            <a:round/>
            <a:headEnd len="med" w="med" type="triangle"/>
            <a:tailEnd len="med" w="med" type="none"/>
          </a:ln>
        </p:spPr>
      </p:cxnSp>
      <p:pic>
        <p:nvPicPr>
          <p:cNvPr id="194" name="Google Shape;194;p22"/>
          <p:cNvPicPr preferRelativeResize="0"/>
          <p:nvPr/>
        </p:nvPicPr>
        <p:blipFill rotWithShape="1">
          <a:blip r:embed="rId7">
            <a:alphaModFix/>
          </a:blip>
          <a:srcRect b="0" l="29437" r="28073" t="0"/>
          <a:stretch/>
        </p:blipFill>
        <p:spPr>
          <a:xfrm>
            <a:off x="6972651" y="1709200"/>
            <a:ext cx="1066199" cy="1725099"/>
          </a:xfrm>
          <a:prstGeom prst="rect">
            <a:avLst/>
          </a:prstGeom>
          <a:noFill/>
          <a:ln>
            <a:noFill/>
          </a:ln>
        </p:spPr>
      </p:pic>
      <p:cxnSp>
        <p:nvCxnSpPr>
          <p:cNvPr id="195" name="Google Shape;195;p22"/>
          <p:cNvCxnSpPr>
            <a:stCxn id="191" idx="3"/>
            <a:endCxn id="194" idx="1"/>
          </p:cNvCxnSpPr>
          <p:nvPr/>
        </p:nvCxnSpPr>
        <p:spPr>
          <a:xfrm flipH="1" rot="10800000">
            <a:off x="6288925" y="2571625"/>
            <a:ext cx="683700" cy="10500"/>
          </a:xfrm>
          <a:prstGeom prst="straightConnector1">
            <a:avLst/>
          </a:prstGeom>
          <a:noFill/>
          <a:ln cap="flat" cmpd="sng" w="19050">
            <a:solidFill>
              <a:srgbClr val="B7B7B7"/>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311700" y="445025"/>
            <a:ext cx="542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 :: Deployments</a:t>
            </a:r>
            <a:endParaRPr b="1">
              <a:latin typeface="Fira Code"/>
              <a:ea typeface="Fira Code"/>
              <a:cs typeface="Fira Code"/>
              <a:sym typeface="Fira Code"/>
            </a:endParaRPr>
          </a:p>
        </p:txBody>
      </p:sp>
      <p:pic>
        <p:nvPicPr>
          <p:cNvPr id="201" name="Google Shape;201;p23"/>
          <p:cNvPicPr preferRelativeResize="0"/>
          <p:nvPr/>
        </p:nvPicPr>
        <p:blipFill>
          <a:blip r:embed="rId3">
            <a:alphaModFix/>
          </a:blip>
          <a:stretch>
            <a:fillRect/>
          </a:stretch>
        </p:blipFill>
        <p:spPr>
          <a:xfrm>
            <a:off x="7279916" y="1781442"/>
            <a:ext cx="1360681" cy="828137"/>
          </a:xfrm>
          <a:prstGeom prst="rect">
            <a:avLst/>
          </a:prstGeom>
          <a:noFill/>
          <a:ln>
            <a:noFill/>
          </a:ln>
        </p:spPr>
      </p:pic>
      <p:pic>
        <p:nvPicPr>
          <p:cNvPr id="202" name="Google Shape;202;p23"/>
          <p:cNvPicPr preferRelativeResize="0"/>
          <p:nvPr/>
        </p:nvPicPr>
        <p:blipFill>
          <a:blip r:embed="rId4">
            <a:alphaModFix/>
          </a:blip>
          <a:stretch>
            <a:fillRect/>
          </a:stretch>
        </p:blipFill>
        <p:spPr>
          <a:xfrm>
            <a:off x="6745797" y="3014157"/>
            <a:ext cx="2150528" cy="1226843"/>
          </a:xfrm>
          <a:prstGeom prst="rect">
            <a:avLst/>
          </a:prstGeom>
          <a:noFill/>
          <a:ln>
            <a:noFill/>
          </a:ln>
        </p:spPr>
      </p:pic>
      <p:pic>
        <p:nvPicPr>
          <p:cNvPr id="203" name="Google Shape;203;p23"/>
          <p:cNvPicPr preferRelativeResize="0"/>
          <p:nvPr/>
        </p:nvPicPr>
        <p:blipFill>
          <a:blip r:embed="rId5">
            <a:alphaModFix/>
          </a:blip>
          <a:stretch>
            <a:fillRect/>
          </a:stretch>
        </p:blipFill>
        <p:spPr>
          <a:xfrm>
            <a:off x="4833635" y="2666556"/>
            <a:ext cx="1719398" cy="1743795"/>
          </a:xfrm>
          <a:prstGeom prst="rect">
            <a:avLst/>
          </a:prstGeom>
          <a:noFill/>
          <a:ln>
            <a:noFill/>
          </a:ln>
        </p:spPr>
      </p:pic>
      <p:pic>
        <p:nvPicPr>
          <p:cNvPr id="204" name="Google Shape;204;p23"/>
          <p:cNvPicPr preferRelativeResize="0"/>
          <p:nvPr/>
        </p:nvPicPr>
        <p:blipFill>
          <a:blip r:embed="rId6">
            <a:alphaModFix/>
          </a:blip>
          <a:stretch>
            <a:fillRect/>
          </a:stretch>
        </p:blipFill>
        <p:spPr>
          <a:xfrm>
            <a:off x="4748976" y="1441850"/>
            <a:ext cx="2047811" cy="1384240"/>
          </a:xfrm>
          <a:prstGeom prst="rect">
            <a:avLst/>
          </a:prstGeom>
          <a:noFill/>
          <a:ln>
            <a:noFill/>
          </a:ln>
        </p:spPr>
      </p:pic>
      <p:cxnSp>
        <p:nvCxnSpPr>
          <p:cNvPr id="205" name="Google Shape;205;p23"/>
          <p:cNvCxnSpPr/>
          <p:nvPr/>
        </p:nvCxnSpPr>
        <p:spPr>
          <a:xfrm>
            <a:off x="4317000" y="1268325"/>
            <a:ext cx="0" cy="3557100"/>
          </a:xfrm>
          <a:prstGeom prst="straightConnector1">
            <a:avLst/>
          </a:prstGeom>
          <a:noFill/>
          <a:ln cap="flat" cmpd="sng" w="38100">
            <a:solidFill>
              <a:schemeClr val="dk2"/>
            </a:solidFill>
            <a:prstDash val="dot"/>
            <a:round/>
            <a:headEnd len="med" w="med" type="none"/>
            <a:tailEnd len="med" w="med" type="none"/>
          </a:ln>
        </p:spPr>
      </p:cxnSp>
      <p:pic>
        <p:nvPicPr>
          <p:cNvPr id="206" name="Google Shape;206;p23"/>
          <p:cNvPicPr preferRelativeResize="0"/>
          <p:nvPr/>
        </p:nvPicPr>
        <p:blipFill>
          <a:blip r:embed="rId7">
            <a:alphaModFix/>
          </a:blip>
          <a:stretch>
            <a:fillRect/>
          </a:stretch>
        </p:blipFill>
        <p:spPr>
          <a:xfrm>
            <a:off x="2314338" y="1855326"/>
            <a:ext cx="1719401" cy="1432827"/>
          </a:xfrm>
          <a:prstGeom prst="rect">
            <a:avLst/>
          </a:prstGeom>
          <a:noFill/>
          <a:ln>
            <a:noFill/>
          </a:ln>
        </p:spPr>
      </p:pic>
      <p:pic>
        <p:nvPicPr>
          <p:cNvPr id="207" name="Google Shape;207;p23"/>
          <p:cNvPicPr preferRelativeResize="0"/>
          <p:nvPr/>
        </p:nvPicPr>
        <p:blipFill>
          <a:blip r:embed="rId8">
            <a:alphaModFix/>
          </a:blip>
          <a:stretch>
            <a:fillRect/>
          </a:stretch>
        </p:blipFill>
        <p:spPr>
          <a:xfrm>
            <a:off x="311700" y="1441851"/>
            <a:ext cx="1719400" cy="2291176"/>
          </a:xfrm>
          <a:prstGeom prst="rect">
            <a:avLst/>
          </a:prstGeom>
          <a:noFill/>
          <a:ln>
            <a:noFill/>
          </a:ln>
        </p:spPr>
      </p:pic>
      <p:sp>
        <p:nvSpPr>
          <p:cNvPr id="208" name="Google Shape;208;p23"/>
          <p:cNvSpPr txBox="1"/>
          <p:nvPr>
            <p:ph type="title"/>
          </p:nvPr>
        </p:nvSpPr>
        <p:spPr>
          <a:xfrm>
            <a:off x="1602600" y="4429050"/>
            <a:ext cx="542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OnPrem</a:t>
            </a:r>
            <a:endParaRPr b="1">
              <a:latin typeface="Fira Code"/>
              <a:ea typeface="Fira Code"/>
              <a:cs typeface="Fira Code"/>
              <a:sym typeface="Fira Code"/>
            </a:endParaRPr>
          </a:p>
          <a:p>
            <a:pPr indent="0" lvl="0" marL="0" rtl="0" algn="l">
              <a:spcBef>
                <a:spcPts val="0"/>
              </a:spcBef>
              <a:spcAft>
                <a:spcPts val="0"/>
              </a:spcAft>
              <a:buNone/>
            </a:pPr>
            <a:r>
              <a:t/>
            </a:r>
            <a:endParaRPr b="1">
              <a:latin typeface="Fira Code"/>
              <a:ea typeface="Fira Code"/>
              <a:cs typeface="Fira Code"/>
              <a:sym typeface="Fira Code"/>
            </a:endParaRPr>
          </a:p>
        </p:txBody>
      </p:sp>
      <p:sp>
        <p:nvSpPr>
          <p:cNvPr id="209" name="Google Shape;209;p23"/>
          <p:cNvSpPr txBox="1"/>
          <p:nvPr>
            <p:ph type="title"/>
          </p:nvPr>
        </p:nvSpPr>
        <p:spPr>
          <a:xfrm>
            <a:off x="6068100" y="4429050"/>
            <a:ext cx="542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Cloud</a:t>
            </a:r>
            <a:endParaRPr b="1">
              <a:latin typeface="Fira Code"/>
              <a:ea typeface="Fira Code"/>
              <a:cs typeface="Fira Code"/>
              <a:sym typeface="Fira Cod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311700" y="445025"/>
            <a:ext cx="585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 :: Pipelines</a:t>
            </a:r>
            <a:endParaRPr b="1">
              <a:latin typeface="Fira Code"/>
              <a:ea typeface="Fira Code"/>
              <a:cs typeface="Fira Code"/>
              <a:sym typeface="Fira Code"/>
            </a:endParaRPr>
          </a:p>
        </p:txBody>
      </p:sp>
      <p:sp>
        <p:nvSpPr>
          <p:cNvPr id="215" name="Google Shape;215;p24"/>
          <p:cNvSpPr txBox="1"/>
          <p:nvPr/>
        </p:nvSpPr>
        <p:spPr>
          <a:xfrm>
            <a:off x="311700" y="2382025"/>
            <a:ext cx="9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Fira Sans"/>
                <a:ea typeface="Fira Sans"/>
                <a:cs typeface="Fira Sans"/>
                <a:sym typeface="Fira Sans"/>
              </a:rPr>
              <a:t>86c91940</a:t>
            </a:r>
            <a:endParaRPr>
              <a:solidFill>
                <a:schemeClr val="dk1"/>
              </a:solidFill>
              <a:latin typeface="Fira Sans"/>
              <a:ea typeface="Fira Sans"/>
              <a:cs typeface="Fira Sans"/>
              <a:sym typeface="Fira Sans"/>
            </a:endParaRPr>
          </a:p>
        </p:txBody>
      </p:sp>
      <p:pic>
        <p:nvPicPr>
          <p:cNvPr id="216" name="Google Shape;216;p24"/>
          <p:cNvPicPr preferRelativeResize="0"/>
          <p:nvPr/>
        </p:nvPicPr>
        <p:blipFill rotWithShape="1">
          <a:blip r:embed="rId3">
            <a:alphaModFix/>
          </a:blip>
          <a:srcRect b="21228" l="0" r="0" t="0"/>
          <a:stretch/>
        </p:blipFill>
        <p:spPr>
          <a:xfrm>
            <a:off x="1850250" y="1987787"/>
            <a:ext cx="1066201" cy="1188675"/>
          </a:xfrm>
          <a:prstGeom prst="rect">
            <a:avLst/>
          </a:prstGeom>
          <a:noFill/>
          <a:ln>
            <a:noFill/>
          </a:ln>
        </p:spPr>
      </p:pic>
      <p:cxnSp>
        <p:nvCxnSpPr>
          <p:cNvPr id="217" name="Google Shape;217;p24"/>
          <p:cNvCxnSpPr>
            <a:stCxn id="215" idx="3"/>
            <a:endCxn id="216" idx="1"/>
          </p:cNvCxnSpPr>
          <p:nvPr/>
        </p:nvCxnSpPr>
        <p:spPr>
          <a:xfrm>
            <a:off x="1249200" y="2582125"/>
            <a:ext cx="601200" cy="0"/>
          </a:xfrm>
          <a:prstGeom prst="straightConnector1">
            <a:avLst/>
          </a:prstGeom>
          <a:noFill/>
          <a:ln cap="flat" cmpd="sng" w="19050">
            <a:solidFill>
              <a:srgbClr val="B7B7B7"/>
            </a:solidFill>
            <a:prstDash val="solid"/>
            <a:round/>
            <a:headEnd len="med" w="med" type="none"/>
            <a:tailEnd len="med" w="med" type="triangle"/>
          </a:ln>
        </p:spPr>
      </p:cxnSp>
      <p:pic>
        <p:nvPicPr>
          <p:cNvPr id="218" name="Google Shape;218;p24"/>
          <p:cNvPicPr preferRelativeResize="0"/>
          <p:nvPr/>
        </p:nvPicPr>
        <p:blipFill rotWithShape="1">
          <a:blip r:embed="rId4">
            <a:alphaModFix/>
          </a:blip>
          <a:srcRect b="0" l="0" r="74982" t="0"/>
          <a:stretch/>
        </p:blipFill>
        <p:spPr>
          <a:xfrm>
            <a:off x="2037138" y="3646050"/>
            <a:ext cx="692426" cy="648700"/>
          </a:xfrm>
          <a:prstGeom prst="rect">
            <a:avLst/>
          </a:prstGeom>
          <a:noFill/>
          <a:ln>
            <a:noFill/>
          </a:ln>
        </p:spPr>
      </p:pic>
      <p:pic>
        <p:nvPicPr>
          <p:cNvPr id="219" name="Google Shape;219;p24"/>
          <p:cNvPicPr preferRelativeResize="0"/>
          <p:nvPr/>
        </p:nvPicPr>
        <p:blipFill rotWithShape="1">
          <a:blip r:embed="rId5">
            <a:alphaModFix/>
          </a:blip>
          <a:srcRect b="27187" l="16727" r="64982" t="21565"/>
          <a:stretch/>
        </p:blipFill>
        <p:spPr>
          <a:xfrm>
            <a:off x="3205825" y="3594800"/>
            <a:ext cx="732597" cy="751275"/>
          </a:xfrm>
          <a:prstGeom prst="rect">
            <a:avLst/>
          </a:prstGeom>
          <a:noFill/>
          <a:ln>
            <a:noFill/>
          </a:ln>
        </p:spPr>
      </p:pic>
      <p:cxnSp>
        <p:nvCxnSpPr>
          <p:cNvPr id="220" name="Google Shape;220;p24"/>
          <p:cNvCxnSpPr>
            <a:stCxn id="216" idx="2"/>
            <a:endCxn id="218" idx="0"/>
          </p:cNvCxnSpPr>
          <p:nvPr/>
        </p:nvCxnSpPr>
        <p:spPr>
          <a:xfrm>
            <a:off x="2383350" y="3176463"/>
            <a:ext cx="0" cy="469500"/>
          </a:xfrm>
          <a:prstGeom prst="straightConnector1">
            <a:avLst/>
          </a:prstGeom>
          <a:noFill/>
          <a:ln cap="flat" cmpd="sng" w="19050">
            <a:solidFill>
              <a:srgbClr val="B7B7B7"/>
            </a:solidFill>
            <a:prstDash val="solid"/>
            <a:round/>
            <a:headEnd len="med" w="med" type="none"/>
            <a:tailEnd len="med" w="med" type="triangle"/>
          </a:ln>
        </p:spPr>
      </p:cxnSp>
      <p:cxnSp>
        <p:nvCxnSpPr>
          <p:cNvPr id="221" name="Google Shape;221;p24"/>
          <p:cNvCxnSpPr>
            <a:stCxn id="218" idx="3"/>
            <a:endCxn id="219" idx="1"/>
          </p:cNvCxnSpPr>
          <p:nvPr/>
        </p:nvCxnSpPr>
        <p:spPr>
          <a:xfrm>
            <a:off x="2729564" y="3970400"/>
            <a:ext cx="476400" cy="0"/>
          </a:xfrm>
          <a:prstGeom prst="straightConnector1">
            <a:avLst/>
          </a:prstGeom>
          <a:noFill/>
          <a:ln cap="flat" cmpd="sng" w="19050">
            <a:solidFill>
              <a:srgbClr val="B7B7B7"/>
            </a:solidFill>
            <a:prstDash val="solid"/>
            <a:round/>
            <a:headEnd len="med" w="med" type="none"/>
            <a:tailEnd len="med" w="med" type="triangle"/>
          </a:ln>
        </p:spPr>
      </p:cxnSp>
      <p:pic>
        <p:nvPicPr>
          <p:cNvPr id="222" name="Google Shape;222;p24"/>
          <p:cNvPicPr preferRelativeResize="0"/>
          <p:nvPr/>
        </p:nvPicPr>
        <p:blipFill>
          <a:blip r:embed="rId6">
            <a:alphaModFix/>
          </a:blip>
          <a:stretch>
            <a:fillRect/>
          </a:stretch>
        </p:blipFill>
        <p:spPr>
          <a:xfrm>
            <a:off x="5160325" y="2017825"/>
            <a:ext cx="1128600" cy="1128600"/>
          </a:xfrm>
          <a:prstGeom prst="rect">
            <a:avLst/>
          </a:prstGeom>
          <a:noFill/>
          <a:ln>
            <a:noFill/>
          </a:ln>
        </p:spPr>
      </p:pic>
      <p:cxnSp>
        <p:nvCxnSpPr>
          <p:cNvPr id="223" name="Google Shape;223;p24"/>
          <p:cNvCxnSpPr>
            <a:stCxn id="216" idx="3"/>
            <a:endCxn id="222" idx="1"/>
          </p:cNvCxnSpPr>
          <p:nvPr/>
        </p:nvCxnSpPr>
        <p:spPr>
          <a:xfrm>
            <a:off x="2916451" y="2582125"/>
            <a:ext cx="2244000" cy="0"/>
          </a:xfrm>
          <a:prstGeom prst="straightConnector1">
            <a:avLst/>
          </a:prstGeom>
          <a:noFill/>
          <a:ln cap="flat" cmpd="sng" w="19050">
            <a:solidFill>
              <a:srgbClr val="B7B7B7"/>
            </a:solidFill>
            <a:prstDash val="solid"/>
            <a:round/>
            <a:headEnd len="med" w="med" type="none"/>
            <a:tailEnd len="med" w="med" type="triangle"/>
          </a:ln>
        </p:spPr>
      </p:cxnSp>
      <p:cxnSp>
        <p:nvCxnSpPr>
          <p:cNvPr id="224" name="Google Shape;224;p24"/>
          <p:cNvCxnSpPr>
            <a:stCxn id="219" idx="3"/>
            <a:endCxn id="222" idx="1"/>
          </p:cNvCxnSpPr>
          <p:nvPr/>
        </p:nvCxnSpPr>
        <p:spPr>
          <a:xfrm flipH="1" rot="10800000">
            <a:off x="3938423" y="2582037"/>
            <a:ext cx="1221900" cy="1388400"/>
          </a:xfrm>
          <a:prstGeom prst="curvedConnector3">
            <a:avLst>
              <a:gd fmla="val 50000" name="adj1"/>
            </a:avLst>
          </a:prstGeom>
          <a:noFill/>
          <a:ln cap="flat" cmpd="sng" w="19050">
            <a:solidFill>
              <a:srgbClr val="B7B7B7"/>
            </a:solidFill>
            <a:prstDash val="solid"/>
            <a:round/>
            <a:headEnd len="med" w="med" type="triangle"/>
            <a:tailEnd len="med" w="med" type="none"/>
          </a:ln>
        </p:spPr>
      </p:cxnSp>
      <p:pic>
        <p:nvPicPr>
          <p:cNvPr id="225" name="Google Shape;225;p24"/>
          <p:cNvPicPr preferRelativeResize="0"/>
          <p:nvPr/>
        </p:nvPicPr>
        <p:blipFill rotWithShape="1">
          <a:blip r:embed="rId7">
            <a:alphaModFix/>
          </a:blip>
          <a:srcRect b="0" l="29437" r="28073" t="0"/>
          <a:stretch/>
        </p:blipFill>
        <p:spPr>
          <a:xfrm>
            <a:off x="6972651" y="1709200"/>
            <a:ext cx="1066199" cy="1725099"/>
          </a:xfrm>
          <a:prstGeom prst="rect">
            <a:avLst/>
          </a:prstGeom>
          <a:noFill/>
          <a:ln>
            <a:noFill/>
          </a:ln>
        </p:spPr>
      </p:pic>
      <p:cxnSp>
        <p:nvCxnSpPr>
          <p:cNvPr id="226" name="Google Shape;226;p24"/>
          <p:cNvCxnSpPr>
            <a:stCxn id="222" idx="3"/>
            <a:endCxn id="225" idx="1"/>
          </p:cNvCxnSpPr>
          <p:nvPr/>
        </p:nvCxnSpPr>
        <p:spPr>
          <a:xfrm flipH="1" rot="10800000">
            <a:off x="6288925" y="2571625"/>
            <a:ext cx="683700" cy="10500"/>
          </a:xfrm>
          <a:prstGeom prst="straightConnector1">
            <a:avLst/>
          </a:prstGeom>
          <a:noFill/>
          <a:ln cap="flat" cmpd="sng" w="19050">
            <a:solidFill>
              <a:srgbClr val="B7B7B7"/>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nvSpPr>
        <p:spPr>
          <a:xfrm>
            <a:off x="4118477" y="554700"/>
            <a:ext cx="1761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Fira Sans"/>
                <a:ea typeface="Fira Sans"/>
                <a:cs typeface="Fira Sans"/>
                <a:sym typeface="Fira Sans"/>
              </a:rPr>
              <a:t>86c91940</a:t>
            </a:r>
            <a:endParaRPr sz="2900">
              <a:solidFill>
                <a:schemeClr val="dk1"/>
              </a:solidFill>
              <a:latin typeface="Fira Sans"/>
              <a:ea typeface="Fira Sans"/>
              <a:cs typeface="Fira Sans"/>
              <a:sym typeface="Fira Sans"/>
            </a:endParaRPr>
          </a:p>
        </p:txBody>
      </p:sp>
      <p:pic>
        <p:nvPicPr>
          <p:cNvPr id="232" name="Google Shape;232;p25"/>
          <p:cNvPicPr preferRelativeResize="0"/>
          <p:nvPr/>
        </p:nvPicPr>
        <p:blipFill rotWithShape="1">
          <a:blip r:embed="rId3">
            <a:alphaModFix/>
          </a:blip>
          <a:srcRect b="21228" l="0" r="0" t="0"/>
          <a:stretch/>
        </p:blipFill>
        <p:spPr>
          <a:xfrm>
            <a:off x="6908050" y="326428"/>
            <a:ext cx="387924" cy="456548"/>
          </a:xfrm>
          <a:prstGeom prst="rect">
            <a:avLst/>
          </a:prstGeom>
          <a:noFill/>
          <a:ln>
            <a:noFill/>
          </a:ln>
        </p:spPr>
      </p:pic>
      <p:cxnSp>
        <p:nvCxnSpPr>
          <p:cNvPr id="233" name="Google Shape;233;p25"/>
          <p:cNvCxnSpPr>
            <a:stCxn id="231" idx="3"/>
            <a:endCxn id="232" idx="1"/>
          </p:cNvCxnSpPr>
          <p:nvPr/>
        </p:nvCxnSpPr>
        <p:spPr>
          <a:xfrm flipH="1" rot="10800000">
            <a:off x="5879477" y="554700"/>
            <a:ext cx="1028700" cy="315600"/>
          </a:xfrm>
          <a:prstGeom prst="straightConnector1">
            <a:avLst/>
          </a:prstGeom>
          <a:noFill/>
          <a:ln cap="flat" cmpd="sng" w="19050">
            <a:solidFill>
              <a:srgbClr val="B6D7A8"/>
            </a:solidFill>
            <a:prstDash val="solid"/>
            <a:round/>
            <a:headEnd len="med" w="med" type="none"/>
            <a:tailEnd len="med" w="med" type="triangle"/>
          </a:ln>
        </p:spPr>
      </p:cxnSp>
      <p:pic>
        <p:nvPicPr>
          <p:cNvPr id="234" name="Google Shape;234;p25"/>
          <p:cNvPicPr preferRelativeResize="0"/>
          <p:nvPr/>
        </p:nvPicPr>
        <p:blipFill rotWithShape="1">
          <a:blip r:embed="rId4">
            <a:alphaModFix/>
          </a:blip>
          <a:srcRect b="0" l="0" r="74982" t="0"/>
          <a:stretch/>
        </p:blipFill>
        <p:spPr>
          <a:xfrm>
            <a:off x="7020186" y="1137982"/>
            <a:ext cx="237998" cy="235371"/>
          </a:xfrm>
          <a:prstGeom prst="rect">
            <a:avLst/>
          </a:prstGeom>
          <a:noFill/>
          <a:ln>
            <a:noFill/>
          </a:ln>
        </p:spPr>
      </p:pic>
      <p:pic>
        <p:nvPicPr>
          <p:cNvPr id="235" name="Google Shape;235;p25"/>
          <p:cNvPicPr preferRelativeResize="0"/>
          <p:nvPr/>
        </p:nvPicPr>
        <p:blipFill rotWithShape="1">
          <a:blip r:embed="rId5">
            <a:alphaModFix/>
          </a:blip>
          <a:srcRect b="27187" l="16727" r="64982" t="21565"/>
          <a:stretch/>
        </p:blipFill>
        <p:spPr>
          <a:xfrm>
            <a:off x="7421884" y="1119386"/>
            <a:ext cx="251807" cy="272589"/>
          </a:xfrm>
          <a:prstGeom prst="rect">
            <a:avLst/>
          </a:prstGeom>
          <a:noFill/>
          <a:ln>
            <a:noFill/>
          </a:ln>
        </p:spPr>
      </p:pic>
      <p:cxnSp>
        <p:nvCxnSpPr>
          <p:cNvPr id="236" name="Google Shape;236;p25"/>
          <p:cNvCxnSpPr>
            <a:stCxn id="232" idx="2"/>
            <a:endCxn id="234"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237" name="Google Shape;237;p25"/>
          <p:cNvCxnSpPr>
            <a:stCxn id="234" idx="3"/>
            <a:endCxn id="235" idx="1"/>
          </p:cNvCxnSpPr>
          <p:nvPr/>
        </p:nvCxnSpPr>
        <p:spPr>
          <a:xfrm>
            <a:off x="7258184" y="12556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238" name="Google Shape;238;p25"/>
          <p:cNvPicPr preferRelativeResize="0"/>
          <p:nvPr/>
        </p:nvPicPr>
        <p:blipFill>
          <a:blip r:embed="rId6">
            <a:alphaModFix/>
          </a:blip>
          <a:stretch>
            <a:fillRect/>
          </a:stretch>
        </p:blipFill>
        <p:spPr>
          <a:xfrm>
            <a:off x="7953603" y="410592"/>
            <a:ext cx="387918" cy="409496"/>
          </a:xfrm>
          <a:prstGeom prst="rect">
            <a:avLst/>
          </a:prstGeom>
          <a:noFill/>
          <a:ln>
            <a:noFill/>
          </a:ln>
        </p:spPr>
      </p:pic>
      <p:cxnSp>
        <p:nvCxnSpPr>
          <p:cNvPr id="239" name="Google Shape;239;p25"/>
          <p:cNvCxnSpPr>
            <a:stCxn id="232" idx="3"/>
            <a:endCxn id="238"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240" name="Google Shape;240;p25"/>
          <p:cNvCxnSpPr>
            <a:stCxn id="235" idx="3"/>
            <a:endCxn id="238" idx="1"/>
          </p:cNvCxnSpPr>
          <p:nvPr/>
        </p:nvCxnSpPr>
        <p:spPr>
          <a:xfrm flipH="1" rot="10800000">
            <a:off x="7673691" y="615481"/>
            <a:ext cx="279900" cy="640200"/>
          </a:xfrm>
          <a:prstGeom prst="curvedConnector3">
            <a:avLst>
              <a:gd fmla="val 50002" name="adj1"/>
            </a:avLst>
          </a:prstGeom>
          <a:noFill/>
          <a:ln cap="flat" cmpd="sng" w="19050">
            <a:solidFill>
              <a:srgbClr val="B7B7B7"/>
            </a:solidFill>
            <a:prstDash val="solid"/>
            <a:round/>
            <a:headEnd len="med" w="med" type="triangle"/>
            <a:tailEnd len="med" w="med" type="none"/>
          </a:ln>
        </p:spPr>
      </p:cxnSp>
      <p:pic>
        <p:nvPicPr>
          <p:cNvPr id="241" name="Google Shape;241;p25"/>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242" name="Google Shape;242;p25"/>
          <p:cNvCxnSpPr>
            <a:stCxn id="238" idx="3"/>
            <a:endCxn id="241"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243" name="Google Shape;243;p25"/>
          <p:cNvPicPr preferRelativeResize="0"/>
          <p:nvPr/>
        </p:nvPicPr>
        <p:blipFill>
          <a:blip r:embed="rId8">
            <a:alphaModFix/>
          </a:blip>
          <a:stretch>
            <a:fillRect/>
          </a:stretch>
        </p:blipFill>
        <p:spPr>
          <a:xfrm>
            <a:off x="4676269" y="2224125"/>
            <a:ext cx="1360900" cy="1360900"/>
          </a:xfrm>
          <a:prstGeom prst="rect">
            <a:avLst/>
          </a:prstGeom>
          <a:noFill/>
          <a:ln>
            <a:noFill/>
          </a:ln>
        </p:spPr>
      </p:pic>
      <p:pic>
        <p:nvPicPr>
          <p:cNvPr id="244" name="Google Shape;244;p25"/>
          <p:cNvPicPr preferRelativeResize="0"/>
          <p:nvPr/>
        </p:nvPicPr>
        <p:blipFill>
          <a:blip r:embed="rId9">
            <a:alphaModFix/>
          </a:blip>
          <a:stretch>
            <a:fillRect/>
          </a:stretch>
        </p:blipFill>
        <p:spPr>
          <a:xfrm>
            <a:off x="6523625" y="2289550"/>
            <a:ext cx="2419385" cy="1360901"/>
          </a:xfrm>
          <a:prstGeom prst="rect">
            <a:avLst/>
          </a:prstGeom>
          <a:noFill/>
          <a:ln>
            <a:noFill/>
          </a:ln>
        </p:spPr>
      </p:pic>
      <p:pic>
        <p:nvPicPr>
          <p:cNvPr id="245" name="Google Shape;245;p25"/>
          <p:cNvPicPr preferRelativeResize="0"/>
          <p:nvPr/>
        </p:nvPicPr>
        <p:blipFill>
          <a:blip r:embed="rId10">
            <a:alphaModFix/>
          </a:blip>
          <a:stretch>
            <a:fillRect/>
          </a:stretch>
        </p:blipFill>
        <p:spPr>
          <a:xfrm>
            <a:off x="5375162" y="3840450"/>
            <a:ext cx="2046956" cy="1151424"/>
          </a:xfrm>
          <a:prstGeom prst="rect">
            <a:avLst/>
          </a:prstGeom>
          <a:noFill/>
          <a:ln>
            <a:noFill/>
          </a:ln>
        </p:spPr>
      </p:pic>
      <p:sp>
        <p:nvSpPr>
          <p:cNvPr id="246" name="Google Shape;246;p25"/>
          <p:cNvSpPr txBox="1"/>
          <p:nvPr/>
        </p:nvSpPr>
        <p:spPr>
          <a:xfrm>
            <a:off x="326650" y="1111250"/>
            <a:ext cx="3457800" cy="13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Fira Code"/>
              <a:buAutoNum type="arabicPeriod"/>
            </a:pPr>
            <a:r>
              <a:rPr lang="en" sz="1800">
                <a:solidFill>
                  <a:schemeClr val="lt2"/>
                </a:solidFill>
                <a:latin typeface="Fira Code"/>
                <a:ea typeface="Fira Code"/>
                <a:cs typeface="Fira Code"/>
                <a:sym typeface="Fira Code"/>
              </a:rPr>
              <a:t>Source Control</a:t>
            </a:r>
            <a:r>
              <a:rPr lang="en" sz="1800">
                <a:solidFill>
                  <a:schemeClr val="lt2"/>
                </a:solidFill>
                <a:latin typeface="Fira Code"/>
                <a:ea typeface="Fira Code"/>
                <a:cs typeface="Fira Code"/>
                <a:sym typeface="Fira Code"/>
              </a:rPr>
              <a:t>:</a:t>
            </a:r>
            <a:endParaRPr sz="1800">
              <a:solidFill>
                <a:schemeClr val="lt2"/>
              </a:solidFill>
              <a:latin typeface="Fira Code"/>
              <a:ea typeface="Fira Code"/>
              <a:cs typeface="Fira Code"/>
              <a:sym typeface="Fira Code"/>
            </a:endParaRPr>
          </a:p>
          <a:p>
            <a:pPr indent="-342900" lvl="0" marL="457200" rtl="0" algn="l">
              <a:spcBef>
                <a:spcPts val="0"/>
              </a:spcBef>
              <a:spcAft>
                <a:spcPts val="0"/>
              </a:spcAft>
              <a:buClr>
                <a:schemeClr val="lt2"/>
              </a:buClr>
              <a:buSzPts val="1800"/>
              <a:buFont typeface="Fira Code"/>
              <a:buChar char="➔"/>
            </a:pPr>
            <a:r>
              <a:rPr lang="en" sz="1800">
                <a:solidFill>
                  <a:schemeClr val="lt2"/>
                </a:solidFill>
                <a:latin typeface="Fira Code"/>
                <a:ea typeface="Fira Code"/>
                <a:cs typeface="Fira Code"/>
                <a:sym typeface="Fira Code"/>
              </a:rPr>
              <a:t>Version Control</a:t>
            </a:r>
            <a:endParaRPr sz="1800">
              <a:solidFill>
                <a:schemeClr val="lt2"/>
              </a:solidFill>
              <a:latin typeface="Fira Code"/>
              <a:ea typeface="Fira Code"/>
              <a:cs typeface="Fira Code"/>
              <a:sym typeface="Fira Code"/>
            </a:endParaRPr>
          </a:p>
          <a:p>
            <a:pPr indent="-342900" lvl="0" marL="457200" rtl="0" algn="l">
              <a:spcBef>
                <a:spcPts val="0"/>
              </a:spcBef>
              <a:spcAft>
                <a:spcPts val="0"/>
              </a:spcAft>
              <a:buClr>
                <a:schemeClr val="lt2"/>
              </a:buClr>
              <a:buSzPts val="1800"/>
              <a:buFont typeface="Fira Code"/>
              <a:buChar char="➔"/>
            </a:pPr>
            <a:r>
              <a:rPr lang="en" sz="1800">
                <a:solidFill>
                  <a:schemeClr val="lt2"/>
                </a:solidFill>
                <a:latin typeface="Fira Code"/>
                <a:ea typeface="Fira Code"/>
                <a:cs typeface="Fira Code"/>
                <a:sym typeface="Fira Code"/>
              </a:rPr>
              <a:t>Branching</a:t>
            </a:r>
            <a:endParaRPr sz="1800">
              <a:solidFill>
                <a:schemeClr val="lt2"/>
              </a:solidFill>
              <a:latin typeface="Fira Code"/>
              <a:ea typeface="Fira Code"/>
              <a:cs typeface="Fira Code"/>
              <a:sym typeface="Fira Code"/>
            </a:endParaRPr>
          </a:p>
        </p:txBody>
      </p:sp>
      <p:sp>
        <p:nvSpPr>
          <p:cNvPr id="247" name="Google Shape;247;p25"/>
          <p:cNvSpPr txBox="1"/>
          <p:nvPr>
            <p:ph type="title"/>
          </p:nvPr>
        </p:nvSpPr>
        <p:spPr>
          <a:xfrm>
            <a:off x="311700" y="445025"/>
            <a:ext cx="2756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a:t>
            </a:r>
            <a:r>
              <a:rPr b="1" lang="en">
                <a:latin typeface="Fira Code"/>
                <a:ea typeface="Fira Code"/>
                <a:cs typeface="Fira Code"/>
                <a:sym typeface="Fira Code"/>
              </a:rPr>
              <a:t> :: SCM</a:t>
            </a:r>
            <a:endParaRPr b="1">
              <a:latin typeface="Fira Code"/>
              <a:ea typeface="Fira Code"/>
              <a:cs typeface="Fira Code"/>
              <a:sym typeface="Fira Cod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CI/CD</a:t>
            </a:r>
            <a:endParaRPr b="1">
              <a:latin typeface="Fira Code"/>
              <a:ea typeface="Fira Code"/>
              <a:cs typeface="Fira Code"/>
              <a:sym typeface="Fira Code"/>
            </a:endParaRPr>
          </a:p>
        </p:txBody>
      </p:sp>
      <p:pic>
        <p:nvPicPr>
          <p:cNvPr id="253" name="Google Shape;253;p26"/>
          <p:cNvPicPr preferRelativeResize="0"/>
          <p:nvPr/>
        </p:nvPicPr>
        <p:blipFill>
          <a:blip r:embed="rId3">
            <a:alphaModFix/>
          </a:blip>
          <a:stretch>
            <a:fillRect/>
          </a:stretch>
        </p:blipFill>
        <p:spPr>
          <a:xfrm>
            <a:off x="6523625" y="2289550"/>
            <a:ext cx="2419385" cy="1360901"/>
          </a:xfrm>
          <a:prstGeom prst="rect">
            <a:avLst/>
          </a:prstGeom>
          <a:noFill/>
          <a:ln>
            <a:noFill/>
          </a:ln>
        </p:spPr>
      </p:pic>
      <p:pic>
        <p:nvPicPr>
          <p:cNvPr id="254" name="Google Shape;254;p26"/>
          <p:cNvPicPr preferRelativeResize="0"/>
          <p:nvPr/>
        </p:nvPicPr>
        <p:blipFill>
          <a:blip r:embed="rId4">
            <a:alphaModFix/>
          </a:blip>
          <a:stretch>
            <a:fillRect/>
          </a:stretch>
        </p:blipFill>
        <p:spPr>
          <a:xfrm>
            <a:off x="5375162" y="3840450"/>
            <a:ext cx="2046956" cy="1151424"/>
          </a:xfrm>
          <a:prstGeom prst="rect">
            <a:avLst/>
          </a:prstGeom>
          <a:noFill/>
          <a:ln>
            <a:noFill/>
          </a:ln>
        </p:spPr>
      </p:pic>
      <p:pic>
        <p:nvPicPr>
          <p:cNvPr id="255" name="Google Shape;255;p26"/>
          <p:cNvPicPr preferRelativeResize="0"/>
          <p:nvPr/>
        </p:nvPicPr>
        <p:blipFill>
          <a:blip r:embed="rId5">
            <a:alphaModFix/>
          </a:blip>
          <a:stretch>
            <a:fillRect/>
          </a:stretch>
        </p:blipFill>
        <p:spPr>
          <a:xfrm>
            <a:off x="4509528" y="1730675"/>
            <a:ext cx="1837950" cy="1837950"/>
          </a:xfrm>
          <a:prstGeom prst="rect">
            <a:avLst/>
          </a:prstGeom>
          <a:noFill/>
          <a:ln>
            <a:noFill/>
          </a:ln>
        </p:spPr>
      </p:pic>
      <p:sp>
        <p:nvSpPr>
          <p:cNvPr id="256" name="Google Shape;256;p26"/>
          <p:cNvSpPr txBox="1"/>
          <p:nvPr/>
        </p:nvSpPr>
        <p:spPr>
          <a:xfrm>
            <a:off x="5354701"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257" name="Google Shape;257;p26"/>
          <p:cNvPicPr preferRelativeResize="0"/>
          <p:nvPr/>
        </p:nvPicPr>
        <p:blipFill rotWithShape="1">
          <a:blip r:embed="rId6">
            <a:alphaModFix/>
          </a:blip>
          <a:srcRect b="21228" l="0" r="0" t="0"/>
          <a:stretch/>
        </p:blipFill>
        <p:spPr>
          <a:xfrm>
            <a:off x="6579600" y="147650"/>
            <a:ext cx="1047725" cy="1233076"/>
          </a:xfrm>
          <a:prstGeom prst="rect">
            <a:avLst/>
          </a:prstGeom>
          <a:noFill/>
          <a:ln>
            <a:noFill/>
          </a:ln>
        </p:spPr>
      </p:pic>
      <p:cxnSp>
        <p:nvCxnSpPr>
          <p:cNvPr id="258" name="Google Shape;258;p26"/>
          <p:cNvCxnSpPr>
            <a:stCxn id="256" idx="3"/>
            <a:endCxn id="257" idx="1"/>
          </p:cNvCxnSpPr>
          <p:nvPr/>
        </p:nvCxnSpPr>
        <p:spPr>
          <a:xfrm flipH="1" rot="10800000">
            <a:off x="6143101" y="764125"/>
            <a:ext cx="436500" cy="20700"/>
          </a:xfrm>
          <a:prstGeom prst="straightConnector1">
            <a:avLst/>
          </a:prstGeom>
          <a:noFill/>
          <a:ln cap="flat" cmpd="sng" w="19050">
            <a:solidFill>
              <a:srgbClr val="B7B7B7"/>
            </a:solidFill>
            <a:prstDash val="solid"/>
            <a:round/>
            <a:headEnd len="med" w="med" type="none"/>
            <a:tailEnd len="med" w="med" type="triangle"/>
          </a:ln>
        </p:spPr>
      </p:cxnSp>
      <p:pic>
        <p:nvPicPr>
          <p:cNvPr id="259" name="Google Shape;259;p26"/>
          <p:cNvPicPr preferRelativeResize="0"/>
          <p:nvPr/>
        </p:nvPicPr>
        <p:blipFill rotWithShape="1">
          <a:blip r:embed="rId7">
            <a:alphaModFix/>
          </a:blip>
          <a:srcRect b="0" l="0" r="74982" t="0"/>
          <a:stretch/>
        </p:blipFill>
        <p:spPr>
          <a:xfrm>
            <a:off x="6966949" y="1612982"/>
            <a:ext cx="237998" cy="235371"/>
          </a:xfrm>
          <a:prstGeom prst="rect">
            <a:avLst/>
          </a:prstGeom>
          <a:noFill/>
          <a:ln>
            <a:noFill/>
          </a:ln>
        </p:spPr>
      </p:pic>
      <p:pic>
        <p:nvPicPr>
          <p:cNvPr id="260" name="Google Shape;260;p26"/>
          <p:cNvPicPr preferRelativeResize="0"/>
          <p:nvPr/>
        </p:nvPicPr>
        <p:blipFill rotWithShape="1">
          <a:blip r:embed="rId8">
            <a:alphaModFix/>
          </a:blip>
          <a:srcRect b="27187" l="16727" r="64982" t="21565"/>
          <a:stretch/>
        </p:blipFill>
        <p:spPr>
          <a:xfrm>
            <a:off x="7368646" y="1594386"/>
            <a:ext cx="251807" cy="272589"/>
          </a:xfrm>
          <a:prstGeom prst="rect">
            <a:avLst/>
          </a:prstGeom>
          <a:noFill/>
          <a:ln>
            <a:noFill/>
          </a:ln>
        </p:spPr>
      </p:pic>
      <p:cxnSp>
        <p:nvCxnSpPr>
          <p:cNvPr id="261" name="Google Shape;261;p26"/>
          <p:cNvCxnSpPr>
            <a:stCxn id="257" idx="2"/>
            <a:endCxn id="259" idx="0"/>
          </p:cNvCxnSpPr>
          <p:nvPr/>
        </p:nvCxnSpPr>
        <p:spPr>
          <a:xfrm flipH="1">
            <a:off x="7086062" y="1380726"/>
            <a:ext cx="17400" cy="232200"/>
          </a:xfrm>
          <a:prstGeom prst="straightConnector1">
            <a:avLst/>
          </a:prstGeom>
          <a:noFill/>
          <a:ln cap="flat" cmpd="sng" w="19050">
            <a:solidFill>
              <a:srgbClr val="B7B7B7"/>
            </a:solidFill>
            <a:prstDash val="solid"/>
            <a:round/>
            <a:headEnd len="med" w="med" type="none"/>
            <a:tailEnd len="med" w="med" type="triangle"/>
          </a:ln>
        </p:spPr>
      </p:cxnSp>
      <p:cxnSp>
        <p:nvCxnSpPr>
          <p:cNvPr id="262" name="Google Shape;262;p26"/>
          <p:cNvCxnSpPr>
            <a:stCxn id="259" idx="3"/>
            <a:endCxn id="260" idx="1"/>
          </p:cNvCxnSpPr>
          <p:nvPr/>
        </p:nvCxnSpPr>
        <p:spPr>
          <a:xfrm>
            <a:off x="7204947" y="17306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263" name="Google Shape;263;p26"/>
          <p:cNvPicPr preferRelativeResize="0"/>
          <p:nvPr/>
        </p:nvPicPr>
        <p:blipFill>
          <a:blip r:embed="rId9">
            <a:alphaModFix/>
          </a:blip>
          <a:stretch>
            <a:fillRect/>
          </a:stretch>
        </p:blipFill>
        <p:spPr>
          <a:xfrm>
            <a:off x="7953603" y="410592"/>
            <a:ext cx="387918" cy="409496"/>
          </a:xfrm>
          <a:prstGeom prst="rect">
            <a:avLst/>
          </a:prstGeom>
          <a:noFill/>
          <a:ln>
            <a:noFill/>
          </a:ln>
        </p:spPr>
      </p:pic>
      <p:cxnSp>
        <p:nvCxnSpPr>
          <p:cNvPr id="264" name="Google Shape;264;p26"/>
          <p:cNvCxnSpPr>
            <a:stCxn id="257" idx="3"/>
            <a:endCxn id="263" idx="1"/>
          </p:cNvCxnSpPr>
          <p:nvPr/>
        </p:nvCxnSpPr>
        <p:spPr>
          <a:xfrm flipH="1" rot="10800000">
            <a:off x="7627325" y="615388"/>
            <a:ext cx="326400" cy="148800"/>
          </a:xfrm>
          <a:prstGeom prst="straightConnector1">
            <a:avLst/>
          </a:prstGeom>
          <a:noFill/>
          <a:ln cap="flat" cmpd="sng" w="19050">
            <a:solidFill>
              <a:srgbClr val="B7B7B7"/>
            </a:solidFill>
            <a:prstDash val="solid"/>
            <a:round/>
            <a:headEnd len="med" w="med" type="none"/>
            <a:tailEnd len="med" w="med" type="triangle"/>
          </a:ln>
        </p:spPr>
      </p:cxnSp>
      <p:cxnSp>
        <p:nvCxnSpPr>
          <p:cNvPr id="265" name="Google Shape;265;p26"/>
          <p:cNvCxnSpPr>
            <a:stCxn id="260" idx="3"/>
            <a:endCxn id="263" idx="1"/>
          </p:cNvCxnSpPr>
          <p:nvPr/>
        </p:nvCxnSpPr>
        <p:spPr>
          <a:xfrm flipH="1" rot="10800000">
            <a:off x="7620454" y="615281"/>
            <a:ext cx="333000" cy="11154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266" name="Google Shape;266;p26"/>
          <p:cNvPicPr preferRelativeResize="0"/>
          <p:nvPr/>
        </p:nvPicPr>
        <p:blipFill rotWithShape="1">
          <a:blip r:embed="rId10">
            <a:alphaModFix/>
          </a:blip>
          <a:srcRect b="0" l="29437" r="28073" t="0"/>
          <a:stretch/>
        </p:blipFill>
        <p:spPr>
          <a:xfrm>
            <a:off x="8576530" y="298613"/>
            <a:ext cx="366469" cy="625926"/>
          </a:xfrm>
          <a:prstGeom prst="rect">
            <a:avLst/>
          </a:prstGeom>
          <a:noFill/>
          <a:ln>
            <a:noFill/>
          </a:ln>
        </p:spPr>
      </p:pic>
      <p:cxnSp>
        <p:nvCxnSpPr>
          <p:cNvPr id="267" name="Google Shape;267;p26"/>
          <p:cNvCxnSpPr>
            <a:stCxn id="263" idx="3"/>
            <a:endCxn id="266"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268" name="Google Shape;268;p26"/>
          <p:cNvPicPr preferRelativeResize="0"/>
          <p:nvPr/>
        </p:nvPicPr>
        <p:blipFill>
          <a:blip r:embed="rId11">
            <a:alphaModFix/>
          </a:blip>
          <a:stretch>
            <a:fillRect/>
          </a:stretch>
        </p:blipFill>
        <p:spPr>
          <a:xfrm>
            <a:off x="311700" y="1166525"/>
            <a:ext cx="3827501" cy="26165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7"/>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CI/CD</a:t>
            </a:r>
            <a:endParaRPr b="1">
              <a:latin typeface="Fira Code"/>
              <a:ea typeface="Fira Code"/>
              <a:cs typeface="Fira Code"/>
              <a:sym typeface="Fira Code"/>
            </a:endParaRPr>
          </a:p>
        </p:txBody>
      </p:sp>
      <p:pic>
        <p:nvPicPr>
          <p:cNvPr id="274" name="Google Shape;274;p27"/>
          <p:cNvPicPr preferRelativeResize="0"/>
          <p:nvPr/>
        </p:nvPicPr>
        <p:blipFill>
          <a:blip r:embed="rId3">
            <a:alphaModFix/>
          </a:blip>
          <a:stretch>
            <a:fillRect/>
          </a:stretch>
        </p:blipFill>
        <p:spPr>
          <a:xfrm>
            <a:off x="6523625" y="2289550"/>
            <a:ext cx="2419385" cy="1360901"/>
          </a:xfrm>
          <a:prstGeom prst="rect">
            <a:avLst/>
          </a:prstGeom>
          <a:noFill/>
          <a:ln>
            <a:noFill/>
          </a:ln>
        </p:spPr>
      </p:pic>
      <p:pic>
        <p:nvPicPr>
          <p:cNvPr id="275" name="Google Shape;275;p27"/>
          <p:cNvPicPr preferRelativeResize="0"/>
          <p:nvPr/>
        </p:nvPicPr>
        <p:blipFill>
          <a:blip r:embed="rId4">
            <a:alphaModFix/>
          </a:blip>
          <a:stretch>
            <a:fillRect/>
          </a:stretch>
        </p:blipFill>
        <p:spPr>
          <a:xfrm>
            <a:off x="5375162" y="3840450"/>
            <a:ext cx="2046956" cy="1151424"/>
          </a:xfrm>
          <a:prstGeom prst="rect">
            <a:avLst/>
          </a:prstGeom>
          <a:noFill/>
          <a:ln>
            <a:noFill/>
          </a:ln>
        </p:spPr>
      </p:pic>
      <p:pic>
        <p:nvPicPr>
          <p:cNvPr id="276" name="Google Shape;276;p27"/>
          <p:cNvPicPr preferRelativeResize="0"/>
          <p:nvPr/>
        </p:nvPicPr>
        <p:blipFill>
          <a:blip r:embed="rId5">
            <a:alphaModFix/>
          </a:blip>
          <a:stretch>
            <a:fillRect/>
          </a:stretch>
        </p:blipFill>
        <p:spPr>
          <a:xfrm>
            <a:off x="4509528" y="1730675"/>
            <a:ext cx="1837950" cy="1837950"/>
          </a:xfrm>
          <a:prstGeom prst="rect">
            <a:avLst/>
          </a:prstGeom>
          <a:noFill/>
          <a:ln>
            <a:noFill/>
          </a:ln>
        </p:spPr>
      </p:pic>
      <p:sp>
        <p:nvSpPr>
          <p:cNvPr id="277" name="Google Shape;277;p27"/>
          <p:cNvSpPr txBox="1"/>
          <p:nvPr/>
        </p:nvSpPr>
        <p:spPr>
          <a:xfrm>
            <a:off x="5354701"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278" name="Google Shape;278;p27"/>
          <p:cNvPicPr preferRelativeResize="0"/>
          <p:nvPr/>
        </p:nvPicPr>
        <p:blipFill rotWithShape="1">
          <a:blip r:embed="rId6">
            <a:alphaModFix/>
          </a:blip>
          <a:srcRect b="21228" l="0" r="0" t="0"/>
          <a:stretch/>
        </p:blipFill>
        <p:spPr>
          <a:xfrm>
            <a:off x="6579600" y="147650"/>
            <a:ext cx="1047725" cy="1233076"/>
          </a:xfrm>
          <a:prstGeom prst="rect">
            <a:avLst/>
          </a:prstGeom>
          <a:noFill/>
          <a:ln>
            <a:noFill/>
          </a:ln>
        </p:spPr>
      </p:pic>
      <p:cxnSp>
        <p:nvCxnSpPr>
          <p:cNvPr id="279" name="Google Shape;279;p27"/>
          <p:cNvCxnSpPr>
            <a:stCxn id="277" idx="3"/>
            <a:endCxn id="278" idx="1"/>
          </p:cNvCxnSpPr>
          <p:nvPr/>
        </p:nvCxnSpPr>
        <p:spPr>
          <a:xfrm flipH="1" rot="10800000">
            <a:off x="6143101" y="764125"/>
            <a:ext cx="436500" cy="20700"/>
          </a:xfrm>
          <a:prstGeom prst="straightConnector1">
            <a:avLst/>
          </a:prstGeom>
          <a:noFill/>
          <a:ln cap="flat" cmpd="sng" w="19050">
            <a:solidFill>
              <a:srgbClr val="B7B7B7"/>
            </a:solidFill>
            <a:prstDash val="solid"/>
            <a:round/>
            <a:headEnd len="med" w="med" type="none"/>
            <a:tailEnd len="med" w="med" type="triangle"/>
          </a:ln>
        </p:spPr>
      </p:cxnSp>
      <p:pic>
        <p:nvPicPr>
          <p:cNvPr id="280" name="Google Shape;280;p27"/>
          <p:cNvPicPr preferRelativeResize="0"/>
          <p:nvPr/>
        </p:nvPicPr>
        <p:blipFill rotWithShape="1">
          <a:blip r:embed="rId7">
            <a:alphaModFix/>
          </a:blip>
          <a:srcRect b="0" l="0" r="74982" t="0"/>
          <a:stretch/>
        </p:blipFill>
        <p:spPr>
          <a:xfrm>
            <a:off x="6966949" y="1612982"/>
            <a:ext cx="237998" cy="235371"/>
          </a:xfrm>
          <a:prstGeom prst="rect">
            <a:avLst/>
          </a:prstGeom>
          <a:noFill/>
          <a:ln>
            <a:noFill/>
          </a:ln>
        </p:spPr>
      </p:pic>
      <p:pic>
        <p:nvPicPr>
          <p:cNvPr id="281" name="Google Shape;281;p27"/>
          <p:cNvPicPr preferRelativeResize="0"/>
          <p:nvPr/>
        </p:nvPicPr>
        <p:blipFill rotWithShape="1">
          <a:blip r:embed="rId8">
            <a:alphaModFix/>
          </a:blip>
          <a:srcRect b="27187" l="16727" r="64982" t="21565"/>
          <a:stretch/>
        </p:blipFill>
        <p:spPr>
          <a:xfrm>
            <a:off x="7368646" y="1594386"/>
            <a:ext cx="251807" cy="272589"/>
          </a:xfrm>
          <a:prstGeom prst="rect">
            <a:avLst/>
          </a:prstGeom>
          <a:noFill/>
          <a:ln>
            <a:noFill/>
          </a:ln>
        </p:spPr>
      </p:pic>
      <p:cxnSp>
        <p:nvCxnSpPr>
          <p:cNvPr id="282" name="Google Shape;282;p27"/>
          <p:cNvCxnSpPr>
            <a:stCxn id="278" idx="2"/>
            <a:endCxn id="280" idx="0"/>
          </p:cNvCxnSpPr>
          <p:nvPr/>
        </p:nvCxnSpPr>
        <p:spPr>
          <a:xfrm flipH="1">
            <a:off x="7086062" y="1380726"/>
            <a:ext cx="17400" cy="232200"/>
          </a:xfrm>
          <a:prstGeom prst="straightConnector1">
            <a:avLst/>
          </a:prstGeom>
          <a:noFill/>
          <a:ln cap="flat" cmpd="sng" w="19050">
            <a:solidFill>
              <a:srgbClr val="B7B7B7"/>
            </a:solidFill>
            <a:prstDash val="solid"/>
            <a:round/>
            <a:headEnd len="med" w="med" type="none"/>
            <a:tailEnd len="med" w="med" type="triangle"/>
          </a:ln>
        </p:spPr>
      </p:cxnSp>
      <p:cxnSp>
        <p:nvCxnSpPr>
          <p:cNvPr id="283" name="Google Shape;283;p27"/>
          <p:cNvCxnSpPr>
            <a:stCxn id="280" idx="3"/>
            <a:endCxn id="281" idx="1"/>
          </p:cNvCxnSpPr>
          <p:nvPr/>
        </p:nvCxnSpPr>
        <p:spPr>
          <a:xfrm>
            <a:off x="7204947" y="17306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284" name="Google Shape;284;p27"/>
          <p:cNvPicPr preferRelativeResize="0"/>
          <p:nvPr/>
        </p:nvPicPr>
        <p:blipFill>
          <a:blip r:embed="rId9">
            <a:alphaModFix/>
          </a:blip>
          <a:stretch>
            <a:fillRect/>
          </a:stretch>
        </p:blipFill>
        <p:spPr>
          <a:xfrm>
            <a:off x="7953603" y="410592"/>
            <a:ext cx="387918" cy="409496"/>
          </a:xfrm>
          <a:prstGeom prst="rect">
            <a:avLst/>
          </a:prstGeom>
          <a:noFill/>
          <a:ln>
            <a:noFill/>
          </a:ln>
        </p:spPr>
      </p:pic>
      <p:cxnSp>
        <p:nvCxnSpPr>
          <p:cNvPr id="285" name="Google Shape;285;p27"/>
          <p:cNvCxnSpPr>
            <a:stCxn id="278" idx="3"/>
            <a:endCxn id="284" idx="1"/>
          </p:cNvCxnSpPr>
          <p:nvPr/>
        </p:nvCxnSpPr>
        <p:spPr>
          <a:xfrm flipH="1" rot="10800000">
            <a:off x="7627325" y="615388"/>
            <a:ext cx="326400" cy="148800"/>
          </a:xfrm>
          <a:prstGeom prst="straightConnector1">
            <a:avLst/>
          </a:prstGeom>
          <a:noFill/>
          <a:ln cap="flat" cmpd="sng" w="19050">
            <a:solidFill>
              <a:srgbClr val="B7B7B7"/>
            </a:solidFill>
            <a:prstDash val="solid"/>
            <a:round/>
            <a:headEnd len="med" w="med" type="none"/>
            <a:tailEnd len="med" w="med" type="triangle"/>
          </a:ln>
        </p:spPr>
      </p:cxnSp>
      <p:cxnSp>
        <p:nvCxnSpPr>
          <p:cNvPr id="286" name="Google Shape;286;p27"/>
          <p:cNvCxnSpPr>
            <a:stCxn id="281" idx="3"/>
            <a:endCxn id="284" idx="1"/>
          </p:cNvCxnSpPr>
          <p:nvPr/>
        </p:nvCxnSpPr>
        <p:spPr>
          <a:xfrm flipH="1" rot="10800000">
            <a:off x="7620454" y="615281"/>
            <a:ext cx="333000" cy="11154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287" name="Google Shape;287;p27"/>
          <p:cNvPicPr preferRelativeResize="0"/>
          <p:nvPr/>
        </p:nvPicPr>
        <p:blipFill rotWithShape="1">
          <a:blip r:embed="rId10">
            <a:alphaModFix/>
          </a:blip>
          <a:srcRect b="0" l="29437" r="28073" t="0"/>
          <a:stretch/>
        </p:blipFill>
        <p:spPr>
          <a:xfrm>
            <a:off x="8576530" y="298613"/>
            <a:ext cx="366469" cy="625926"/>
          </a:xfrm>
          <a:prstGeom prst="rect">
            <a:avLst/>
          </a:prstGeom>
          <a:noFill/>
          <a:ln>
            <a:noFill/>
          </a:ln>
        </p:spPr>
      </p:pic>
      <p:cxnSp>
        <p:nvCxnSpPr>
          <p:cNvPr id="288" name="Google Shape;288;p27"/>
          <p:cNvCxnSpPr>
            <a:stCxn id="284" idx="3"/>
            <a:endCxn id="287"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289" name="Google Shape;289;p27"/>
          <p:cNvPicPr preferRelativeResize="0"/>
          <p:nvPr/>
        </p:nvPicPr>
        <p:blipFill>
          <a:blip r:embed="rId11">
            <a:alphaModFix/>
          </a:blip>
          <a:stretch>
            <a:fillRect/>
          </a:stretch>
        </p:blipFill>
        <p:spPr>
          <a:xfrm>
            <a:off x="-1829075" y="1157100"/>
            <a:ext cx="3827501" cy="2616540"/>
          </a:xfrm>
          <a:prstGeom prst="rect">
            <a:avLst/>
          </a:prstGeom>
          <a:noFill/>
          <a:ln>
            <a:noFill/>
          </a:ln>
        </p:spPr>
      </p:pic>
      <p:pic>
        <p:nvPicPr>
          <p:cNvPr id="290" name="Google Shape;290;p27"/>
          <p:cNvPicPr preferRelativeResize="0"/>
          <p:nvPr/>
        </p:nvPicPr>
        <p:blipFill>
          <a:blip r:embed="rId12">
            <a:alphaModFix/>
          </a:blip>
          <a:stretch>
            <a:fillRect/>
          </a:stretch>
        </p:blipFill>
        <p:spPr>
          <a:xfrm>
            <a:off x="2150826" y="1157100"/>
            <a:ext cx="2206301" cy="33448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CI/CD :: CI</a:t>
            </a:r>
            <a:endParaRPr b="1">
              <a:latin typeface="Fira Code"/>
              <a:ea typeface="Fira Code"/>
              <a:cs typeface="Fira Code"/>
              <a:sym typeface="Fira Code"/>
            </a:endParaRPr>
          </a:p>
        </p:txBody>
      </p:sp>
      <p:pic>
        <p:nvPicPr>
          <p:cNvPr id="296" name="Google Shape;296;p28"/>
          <p:cNvPicPr preferRelativeResize="0"/>
          <p:nvPr/>
        </p:nvPicPr>
        <p:blipFill rotWithShape="1">
          <a:blip r:embed="rId3">
            <a:alphaModFix/>
          </a:blip>
          <a:srcRect b="0" l="0" r="74982" t="0"/>
          <a:stretch/>
        </p:blipFill>
        <p:spPr>
          <a:xfrm>
            <a:off x="5333624" y="2540409"/>
            <a:ext cx="968412" cy="951854"/>
          </a:xfrm>
          <a:prstGeom prst="rect">
            <a:avLst/>
          </a:prstGeom>
          <a:noFill/>
          <a:ln>
            <a:noFill/>
          </a:ln>
        </p:spPr>
      </p:pic>
      <p:pic>
        <p:nvPicPr>
          <p:cNvPr id="297" name="Google Shape;297;p28"/>
          <p:cNvPicPr preferRelativeResize="0"/>
          <p:nvPr/>
        </p:nvPicPr>
        <p:blipFill>
          <a:blip r:embed="rId4">
            <a:alphaModFix/>
          </a:blip>
          <a:stretch>
            <a:fillRect/>
          </a:stretch>
        </p:blipFill>
        <p:spPr>
          <a:xfrm>
            <a:off x="6523625" y="2289550"/>
            <a:ext cx="2419385" cy="1360901"/>
          </a:xfrm>
          <a:prstGeom prst="rect">
            <a:avLst/>
          </a:prstGeom>
          <a:noFill/>
          <a:ln>
            <a:noFill/>
          </a:ln>
        </p:spPr>
      </p:pic>
      <p:pic>
        <p:nvPicPr>
          <p:cNvPr id="298" name="Google Shape;298;p28"/>
          <p:cNvPicPr preferRelativeResize="0"/>
          <p:nvPr/>
        </p:nvPicPr>
        <p:blipFill>
          <a:blip r:embed="rId5">
            <a:alphaModFix/>
          </a:blip>
          <a:stretch>
            <a:fillRect/>
          </a:stretch>
        </p:blipFill>
        <p:spPr>
          <a:xfrm>
            <a:off x="5375162" y="3840450"/>
            <a:ext cx="2046956" cy="1151424"/>
          </a:xfrm>
          <a:prstGeom prst="rect">
            <a:avLst/>
          </a:prstGeom>
          <a:noFill/>
          <a:ln>
            <a:noFill/>
          </a:ln>
        </p:spPr>
      </p:pic>
      <p:sp>
        <p:nvSpPr>
          <p:cNvPr id="299" name="Google Shape;299;p28"/>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300" name="Google Shape;300;p28"/>
          <p:cNvPicPr preferRelativeResize="0"/>
          <p:nvPr/>
        </p:nvPicPr>
        <p:blipFill rotWithShape="1">
          <a:blip r:embed="rId6">
            <a:alphaModFix/>
          </a:blip>
          <a:srcRect b="21228" l="0" r="0" t="0"/>
          <a:stretch/>
        </p:blipFill>
        <p:spPr>
          <a:xfrm>
            <a:off x="6908050" y="326428"/>
            <a:ext cx="387924" cy="456548"/>
          </a:xfrm>
          <a:prstGeom prst="rect">
            <a:avLst/>
          </a:prstGeom>
          <a:noFill/>
          <a:ln>
            <a:noFill/>
          </a:ln>
        </p:spPr>
      </p:pic>
      <p:cxnSp>
        <p:nvCxnSpPr>
          <p:cNvPr id="301" name="Google Shape;301;p28"/>
          <p:cNvCxnSpPr>
            <a:stCxn id="299" idx="3"/>
            <a:endCxn id="300"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302" name="Google Shape;302;p28"/>
          <p:cNvPicPr preferRelativeResize="0"/>
          <p:nvPr/>
        </p:nvPicPr>
        <p:blipFill rotWithShape="1">
          <a:blip r:embed="rId3">
            <a:alphaModFix/>
          </a:blip>
          <a:srcRect b="0" l="0" r="74982" t="0"/>
          <a:stretch/>
        </p:blipFill>
        <p:spPr>
          <a:xfrm>
            <a:off x="6588724" y="1062576"/>
            <a:ext cx="788401" cy="779709"/>
          </a:xfrm>
          <a:prstGeom prst="rect">
            <a:avLst/>
          </a:prstGeom>
          <a:noFill/>
          <a:ln>
            <a:noFill/>
          </a:ln>
        </p:spPr>
      </p:pic>
      <p:pic>
        <p:nvPicPr>
          <p:cNvPr id="303" name="Google Shape;303;p28"/>
          <p:cNvPicPr preferRelativeResize="0"/>
          <p:nvPr/>
        </p:nvPicPr>
        <p:blipFill rotWithShape="1">
          <a:blip r:embed="rId7">
            <a:alphaModFix/>
          </a:blip>
          <a:srcRect b="27187" l="16727" r="64982" t="21565"/>
          <a:stretch/>
        </p:blipFill>
        <p:spPr>
          <a:xfrm>
            <a:off x="7687746" y="1119374"/>
            <a:ext cx="251807" cy="272589"/>
          </a:xfrm>
          <a:prstGeom prst="rect">
            <a:avLst/>
          </a:prstGeom>
          <a:noFill/>
          <a:ln>
            <a:noFill/>
          </a:ln>
        </p:spPr>
      </p:pic>
      <p:cxnSp>
        <p:nvCxnSpPr>
          <p:cNvPr id="304" name="Google Shape;304;p28"/>
          <p:cNvCxnSpPr>
            <a:stCxn id="300" idx="2"/>
            <a:endCxn id="302" idx="0"/>
          </p:cNvCxnSpPr>
          <p:nvPr/>
        </p:nvCxnSpPr>
        <p:spPr>
          <a:xfrm flipH="1">
            <a:off x="6982913" y="782976"/>
            <a:ext cx="119100" cy="279600"/>
          </a:xfrm>
          <a:prstGeom prst="straightConnector1">
            <a:avLst/>
          </a:prstGeom>
          <a:noFill/>
          <a:ln cap="flat" cmpd="sng" w="19050">
            <a:solidFill>
              <a:srgbClr val="B7B7B7"/>
            </a:solidFill>
            <a:prstDash val="solid"/>
            <a:round/>
            <a:headEnd len="med" w="med" type="none"/>
            <a:tailEnd len="med" w="med" type="triangle"/>
          </a:ln>
        </p:spPr>
      </p:cxnSp>
      <p:cxnSp>
        <p:nvCxnSpPr>
          <p:cNvPr id="305" name="Google Shape;305;p28"/>
          <p:cNvCxnSpPr>
            <a:stCxn id="302" idx="3"/>
            <a:endCxn id="303" idx="1"/>
          </p:cNvCxnSpPr>
          <p:nvPr/>
        </p:nvCxnSpPr>
        <p:spPr>
          <a:xfrm flipH="1" rot="10800000">
            <a:off x="7377125" y="1255630"/>
            <a:ext cx="310500" cy="196800"/>
          </a:xfrm>
          <a:prstGeom prst="straightConnector1">
            <a:avLst/>
          </a:prstGeom>
          <a:noFill/>
          <a:ln cap="flat" cmpd="sng" w="19050">
            <a:solidFill>
              <a:srgbClr val="B7B7B7"/>
            </a:solidFill>
            <a:prstDash val="solid"/>
            <a:round/>
            <a:headEnd len="med" w="med" type="none"/>
            <a:tailEnd len="med" w="med" type="triangle"/>
          </a:ln>
        </p:spPr>
      </p:cxnSp>
      <p:pic>
        <p:nvPicPr>
          <p:cNvPr id="306" name="Google Shape;306;p28"/>
          <p:cNvPicPr preferRelativeResize="0"/>
          <p:nvPr/>
        </p:nvPicPr>
        <p:blipFill>
          <a:blip r:embed="rId8">
            <a:alphaModFix/>
          </a:blip>
          <a:stretch>
            <a:fillRect/>
          </a:stretch>
        </p:blipFill>
        <p:spPr>
          <a:xfrm>
            <a:off x="7953603" y="410592"/>
            <a:ext cx="387918" cy="409496"/>
          </a:xfrm>
          <a:prstGeom prst="rect">
            <a:avLst/>
          </a:prstGeom>
          <a:noFill/>
          <a:ln>
            <a:noFill/>
          </a:ln>
        </p:spPr>
      </p:pic>
      <p:cxnSp>
        <p:nvCxnSpPr>
          <p:cNvPr id="307" name="Google Shape;307;p28"/>
          <p:cNvCxnSpPr>
            <a:stCxn id="300" idx="3"/>
            <a:endCxn id="306"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308" name="Google Shape;308;p28"/>
          <p:cNvCxnSpPr>
            <a:stCxn id="303" idx="3"/>
            <a:endCxn id="306" idx="1"/>
          </p:cNvCxnSpPr>
          <p:nvPr/>
        </p:nvCxnSpPr>
        <p:spPr>
          <a:xfrm flipH="1" rot="10800000">
            <a:off x="7939554" y="615468"/>
            <a:ext cx="14100" cy="640200"/>
          </a:xfrm>
          <a:prstGeom prst="curvedConnector3">
            <a:avLst>
              <a:gd fmla="val 49821" name="adj1"/>
            </a:avLst>
          </a:prstGeom>
          <a:noFill/>
          <a:ln cap="flat" cmpd="sng" w="19050">
            <a:solidFill>
              <a:srgbClr val="B7B7B7"/>
            </a:solidFill>
            <a:prstDash val="solid"/>
            <a:round/>
            <a:headEnd len="med" w="med" type="triangle"/>
            <a:tailEnd len="med" w="med" type="none"/>
          </a:ln>
        </p:spPr>
      </p:cxnSp>
      <p:pic>
        <p:nvPicPr>
          <p:cNvPr id="309" name="Google Shape;309;p28"/>
          <p:cNvPicPr preferRelativeResize="0"/>
          <p:nvPr/>
        </p:nvPicPr>
        <p:blipFill rotWithShape="1">
          <a:blip r:embed="rId9">
            <a:alphaModFix/>
          </a:blip>
          <a:srcRect b="0" l="29437" r="28073" t="0"/>
          <a:stretch/>
        </p:blipFill>
        <p:spPr>
          <a:xfrm>
            <a:off x="8576530" y="298613"/>
            <a:ext cx="366469" cy="625926"/>
          </a:xfrm>
          <a:prstGeom prst="rect">
            <a:avLst/>
          </a:prstGeom>
          <a:noFill/>
          <a:ln>
            <a:noFill/>
          </a:ln>
        </p:spPr>
      </p:pic>
      <p:cxnSp>
        <p:nvCxnSpPr>
          <p:cNvPr id="310" name="Google Shape;310;p28"/>
          <p:cNvCxnSpPr>
            <a:stCxn id="306" idx="3"/>
            <a:endCxn id="309"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311" name="Google Shape;311;p28"/>
          <p:cNvPicPr preferRelativeResize="0"/>
          <p:nvPr/>
        </p:nvPicPr>
        <p:blipFill>
          <a:blip r:embed="rId10">
            <a:alphaModFix/>
          </a:blip>
          <a:stretch>
            <a:fillRect/>
          </a:stretch>
        </p:blipFill>
        <p:spPr>
          <a:xfrm>
            <a:off x="7341888" y="4319275"/>
            <a:ext cx="1611354" cy="456550"/>
          </a:xfrm>
          <a:prstGeom prst="rect">
            <a:avLst/>
          </a:prstGeom>
          <a:noFill/>
          <a:ln>
            <a:noFill/>
          </a:ln>
        </p:spPr>
      </p:pic>
      <p:pic>
        <p:nvPicPr>
          <p:cNvPr id="312" name="Google Shape;312;p28"/>
          <p:cNvPicPr preferRelativeResize="0"/>
          <p:nvPr/>
        </p:nvPicPr>
        <p:blipFill>
          <a:blip r:embed="rId11">
            <a:alphaModFix/>
          </a:blip>
          <a:stretch>
            <a:fillRect/>
          </a:stretch>
        </p:blipFill>
        <p:spPr>
          <a:xfrm>
            <a:off x="152400" y="1170125"/>
            <a:ext cx="3699746"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a:t>
            </a:r>
            <a:endParaRPr b="1">
              <a:latin typeface="Fira Code"/>
              <a:ea typeface="Fira Code"/>
              <a:cs typeface="Fira Code"/>
              <a:sym typeface="Fira Code"/>
            </a:endParaRPr>
          </a:p>
        </p:txBody>
      </p:sp>
      <p:pic>
        <p:nvPicPr>
          <p:cNvPr id="318" name="Google Shape;318;p29"/>
          <p:cNvPicPr preferRelativeResize="0"/>
          <p:nvPr/>
        </p:nvPicPr>
        <p:blipFill>
          <a:blip r:embed="rId3">
            <a:alphaModFix/>
          </a:blip>
          <a:stretch>
            <a:fillRect/>
          </a:stretch>
        </p:blipFill>
        <p:spPr>
          <a:xfrm>
            <a:off x="4824525" y="281800"/>
            <a:ext cx="1448556" cy="814801"/>
          </a:xfrm>
          <a:prstGeom prst="rect">
            <a:avLst/>
          </a:prstGeom>
          <a:noFill/>
          <a:ln>
            <a:noFill/>
          </a:ln>
        </p:spPr>
      </p:pic>
      <p:pic>
        <p:nvPicPr>
          <p:cNvPr id="319" name="Google Shape;319;p29"/>
          <p:cNvPicPr preferRelativeResize="0"/>
          <p:nvPr/>
        </p:nvPicPr>
        <p:blipFill>
          <a:blip r:embed="rId4">
            <a:alphaModFix/>
          </a:blip>
          <a:stretch>
            <a:fillRect/>
          </a:stretch>
        </p:blipFill>
        <p:spPr>
          <a:xfrm>
            <a:off x="2543200" y="437938"/>
            <a:ext cx="2028799" cy="502525"/>
          </a:xfrm>
          <a:prstGeom prst="rect">
            <a:avLst/>
          </a:prstGeom>
          <a:noFill/>
          <a:ln>
            <a:noFill/>
          </a:ln>
        </p:spPr>
      </p:pic>
      <p:pic>
        <p:nvPicPr>
          <p:cNvPr id="320" name="Google Shape;320;p29"/>
          <p:cNvPicPr preferRelativeResize="0"/>
          <p:nvPr/>
        </p:nvPicPr>
        <p:blipFill>
          <a:blip r:embed="rId5">
            <a:alphaModFix/>
          </a:blip>
          <a:stretch>
            <a:fillRect/>
          </a:stretch>
        </p:blipFill>
        <p:spPr>
          <a:xfrm>
            <a:off x="6273080" y="445025"/>
            <a:ext cx="2604071" cy="572700"/>
          </a:xfrm>
          <a:prstGeom prst="rect">
            <a:avLst/>
          </a:prstGeom>
          <a:noFill/>
          <a:ln>
            <a:noFill/>
          </a:ln>
        </p:spPr>
      </p:pic>
      <p:pic>
        <p:nvPicPr>
          <p:cNvPr id="321" name="Google Shape;321;p29"/>
          <p:cNvPicPr preferRelativeResize="0"/>
          <p:nvPr/>
        </p:nvPicPr>
        <p:blipFill>
          <a:blip r:embed="rId6">
            <a:alphaModFix/>
          </a:blip>
          <a:stretch>
            <a:fillRect/>
          </a:stretch>
        </p:blipFill>
        <p:spPr>
          <a:xfrm>
            <a:off x="311700" y="1358538"/>
            <a:ext cx="8626675" cy="2383575"/>
          </a:xfrm>
          <a:prstGeom prst="rect">
            <a:avLst/>
          </a:prstGeom>
          <a:noFill/>
          <a:ln>
            <a:noFill/>
          </a:ln>
        </p:spPr>
      </p:pic>
      <p:sp>
        <p:nvSpPr>
          <p:cNvPr id="322" name="Google Shape;322;p29"/>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https://www.docker.com/resources/what-container/</a:t>
            </a:r>
            <a:endParaRPr sz="1300">
              <a:solidFill>
                <a:schemeClr val="lt2"/>
              </a:solidFill>
              <a:latin typeface="Fira Code"/>
              <a:ea typeface="Fira Code"/>
              <a:cs typeface="Fira Code"/>
              <a:sym typeface="Fira Code"/>
            </a:endParaRPr>
          </a:p>
        </p:txBody>
      </p:sp>
      <p:pic>
        <p:nvPicPr>
          <p:cNvPr id="323" name="Google Shape;323;p29"/>
          <p:cNvPicPr preferRelativeResize="0"/>
          <p:nvPr/>
        </p:nvPicPr>
        <p:blipFill>
          <a:blip r:embed="rId7">
            <a:alphaModFix/>
          </a:blip>
          <a:stretch>
            <a:fillRect/>
          </a:stretch>
        </p:blipFill>
        <p:spPr>
          <a:xfrm>
            <a:off x="4174903" y="2321825"/>
            <a:ext cx="4576874" cy="2729150"/>
          </a:xfrm>
          <a:prstGeom prst="rect">
            <a:avLst/>
          </a:prstGeom>
          <a:noFill/>
          <a:ln>
            <a:noFill/>
          </a:ln>
          <a:effectLst>
            <a:outerShdw blurRad="57150" rotWithShape="0" algn="bl" dir="5400000" dist="19050">
              <a:srgbClr val="000000">
                <a:alpha val="50000"/>
              </a:srgbClr>
            </a:outerShdw>
          </a:effectLst>
        </p:spPr>
      </p:pic>
      <p:pic>
        <p:nvPicPr>
          <p:cNvPr id="324" name="Google Shape;324;p29"/>
          <p:cNvPicPr preferRelativeResize="0"/>
          <p:nvPr/>
        </p:nvPicPr>
        <p:blipFill>
          <a:blip r:embed="rId8">
            <a:alphaModFix/>
          </a:blip>
          <a:stretch>
            <a:fillRect/>
          </a:stretch>
        </p:blipFill>
        <p:spPr>
          <a:xfrm>
            <a:off x="6149441" y="4082959"/>
            <a:ext cx="1249609" cy="703613"/>
          </a:xfrm>
          <a:prstGeom prst="rect">
            <a:avLst/>
          </a:prstGeom>
          <a:noFill/>
          <a:ln>
            <a:noFill/>
          </a:ln>
          <a:effectLst>
            <a:outerShdw blurRad="57150" rotWithShape="0" algn="bl" dir="5400000" dist="19050">
              <a:srgbClr val="000000">
                <a:alpha val="50000"/>
              </a:srgbClr>
            </a:outerShdw>
          </a:effectLst>
        </p:spPr>
      </p:pic>
      <p:pic>
        <p:nvPicPr>
          <p:cNvPr id="325" name="Google Shape;325;p29"/>
          <p:cNvPicPr preferRelativeResize="0"/>
          <p:nvPr/>
        </p:nvPicPr>
        <p:blipFill>
          <a:blip r:embed="rId9">
            <a:alphaModFix/>
          </a:blip>
          <a:stretch>
            <a:fillRect/>
          </a:stretch>
        </p:blipFill>
        <p:spPr>
          <a:xfrm>
            <a:off x="6132777" y="2571750"/>
            <a:ext cx="1282948" cy="1604425"/>
          </a:xfrm>
          <a:prstGeom prst="rect">
            <a:avLst/>
          </a:prstGeom>
          <a:noFill/>
          <a:ln>
            <a:noFill/>
          </a:ln>
          <a:effectLst>
            <a:outerShdw blurRad="57150" rotWithShape="0" algn="bl" dir="5400000" dist="19050">
              <a:srgbClr val="000000">
                <a:alpha val="50000"/>
              </a:srgbClr>
            </a:outerShdw>
          </a:effectLst>
        </p:spPr>
      </p:pic>
      <p:pic>
        <p:nvPicPr>
          <p:cNvPr id="326" name="Google Shape;326;p29"/>
          <p:cNvPicPr preferRelativeResize="0"/>
          <p:nvPr/>
        </p:nvPicPr>
        <p:blipFill>
          <a:blip r:embed="rId10">
            <a:alphaModFix/>
          </a:blip>
          <a:stretch>
            <a:fillRect/>
          </a:stretch>
        </p:blipFill>
        <p:spPr>
          <a:xfrm>
            <a:off x="4694775" y="3202431"/>
            <a:ext cx="1249600" cy="1153482"/>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p:nvPr/>
        </p:nvSpPr>
        <p:spPr>
          <a:xfrm>
            <a:off x="311700" y="1079425"/>
            <a:ext cx="3768000" cy="3945000"/>
          </a:xfrm>
          <a:prstGeom prst="roundRect">
            <a:avLst>
              <a:gd fmla="val 6634"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34F5C"/>
              </a:solidFill>
              <a:latin typeface="Fira Code Medium"/>
              <a:ea typeface="Fira Code Medium"/>
              <a:cs typeface="Fira Code Medium"/>
              <a:sym typeface="Fira Code Medium"/>
            </a:endParaRPr>
          </a:p>
        </p:txBody>
      </p:sp>
      <p:sp>
        <p:nvSpPr>
          <p:cNvPr id="332" name="Google Shape;332;p30"/>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a:t>
            </a:r>
            <a:endParaRPr b="1">
              <a:latin typeface="Fira Code"/>
              <a:ea typeface="Fira Code"/>
              <a:cs typeface="Fira Code"/>
              <a:sym typeface="Fira Code"/>
            </a:endParaRPr>
          </a:p>
        </p:txBody>
      </p:sp>
      <p:sp>
        <p:nvSpPr>
          <p:cNvPr id="333" name="Google Shape;333;p30"/>
          <p:cNvSpPr/>
          <p:nvPr/>
        </p:nvSpPr>
        <p:spPr>
          <a:xfrm>
            <a:off x="411075" y="4225475"/>
            <a:ext cx="3544800" cy="682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30"/>
          <p:cNvSpPr/>
          <p:nvPr/>
        </p:nvSpPr>
        <p:spPr>
          <a:xfrm>
            <a:off x="411075" y="2685725"/>
            <a:ext cx="3544800" cy="674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34F5C"/>
              </a:solidFill>
              <a:latin typeface="Fira Code Medium"/>
              <a:ea typeface="Fira Code Medium"/>
              <a:cs typeface="Fira Code Medium"/>
              <a:sym typeface="Fira Code Medium"/>
            </a:endParaRPr>
          </a:p>
        </p:txBody>
      </p:sp>
      <p:pic>
        <p:nvPicPr>
          <p:cNvPr id="335" name="Google Shape;335;p30"/>
          <p:cNvPicPr preferRelativeResize="0"/>
          <p:nvPr/>
        </p:nvPicPr>
        <p:blipFill>
          <a:blip r:embed="rId3">
            <a:alphaModFix/>
          </a:blip>
          <a:stretch>
            <a:fillRect/>
          </a:stretch>
        </p:blipFill>
        <p:spPr>
          <a:xfrm>
            <a:off x="619389" y="2130250"/>
            <a:ext cx="1781025" cy="1781025"/>
          </a:xfrm>
          <a:prstGeom prst="rect">
            <a:avLst/>
          </a:prstGeom>
          <a:noFill/>
          <a:ln>
            <a:noFill/>
          </a:ln>
        </p:spPr>
      </p:pic>
      <p:sp>
        <p:nvSpPr>
          <p:cNvPr id="336" name="Google Shape;336;p30"/>
          <p:cNvSpPr/>
          <p:nvPr/>
        </p:nvSpPr>
        <p:spPr>
          <a:xfrm>
            <a:off x="411075" y="1186088"/>
            <a:ext cx="3544800" cy="6741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8761D"/>
                </a:solidFill>
                <a:latin typeface="Fira Code Medium"/>
                <a:ea typeface="Fira Code Medium"/>
                <a:cs typeface="Fira Code Medium"/>
                <a:sym typeface="Fira Code Medium"/>
              </a:rPr>
              <a:t>nginx.conf</a:t>
            </a:r>
            <a:endParaRPr sz="1200">
              <a:solidFill>
                <a:srgbClr val="38761D"/>
              </a:solidFill>
              <a:latin typeface="Fira Code Medium"/>
              <a:ea typeface="Fira Code Medium"/>
              <a:cs typeface="Fira Code Medium"/>
              <a:sym typeface="Fira Code Medium"/>
            </a:endParaRPr>
          </a:p>
        </p:txBody>
      </p:sp>
      <p:sp>
        <p:nvSpPr>
          <p:cNvPr id="337" name="Google Shape;337;p30"/>
          <p:cNvSpPr txBox="1"/>
          <p:nvPr/>
        </p:nvSpPr>
        <p:spPr>
          <a:xfrm>
            <a:off x="2623450" y="546725"/>
            <a:ext cx="462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Fira Code Medium"/>
                <a:ea typeface="Fira Code Medium"/>
                <a:cs typeface="Fira Code Medium"/>
                <a:sym typeface="Fira Code Medium"/>
              </a:rPr>
              <a:t>registry.gitlab.com/itspacchu/pacblog:arm89</a:t>
            </a:r>
            <a:endParaRPr sz="1200">
              <a:solidFill>
                <a:schemeClr val="dk1"/>
              </a:solidFill>
              <a:latin typeface="Fira Code Medium"/>
              <a:ea typeface="Fira Code Medium"/>
              <a:cs typeface="Fira Code Medium"/>
              <a:sym typeface="Fira Code Medium"/>
            </a:endParaRPr>
          </a:p>
        </p:txBody>
      </p:sp>
      <p:sp>
        <p:nvSpPr>
          <p:cNvPr id="338" name="Google Shape;338;p30"/>
          <p:cNvSpPr/>
          <p:nvPr/>
        </p:nvSpPr>
        <p:spPr>
          <a:xfrm>
            <a:off x="423300" y="3463525"/>
            <a:ext cx="3544800" cy="682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9" name="Google Shape;339;p30"/>
          <p:cNvPicPr preferRelativeResize="0"/>
          <p:nvPr/>
        </p:nvPicPr>
        <p:blipFill>
          <a:blip r:embed="rId4">
            <a:alphaModFix/>
          </a:blip>
          <a:stretch>
            <a:fillRect/>
          </a:stretch>
        </p:blipFill>
        <p:spPr>
          <a:xfrm>
            <a:off x="2566028" y="2691750"/>
            <a:ext cx="1174073" cy="674100"/>
          </a:xfrm>
          <a:prstGeom prst="rect">
            <a:avLst/>
          </a:prstGeom>
          <a:noFill/>
          <a:ln>
            <a:noFill/>
          </a:ln>
        </p:spPr>
      </p:pic>
      <p:pic>
        <p:nvPicPr>
          <p:cNvPr id="340" name="Google Shape;340;p30"/>
          <p:cNvPicPr preferRelativeResize="0"/>
          <p:nvPr/>
        </p:nvPicPr>
        <p:blipFill>
          <a:blip r:embed="rId5">
            <a:alphaModFix/>
          </a:blip>
          <a:stretch>
            <a:fillRect/>
          </a:stretch>
        </p:blipFill>
        <p:spPr>
          <a:xfrm>
            <a:off x="1674408" y="4280375"/>
            <a:ext cx="1018130" cy="572700"/>
          </a:xfrm>
          <a:prstGeom prst="rect">
            <a:avLst/>
          </a:prstGeom>
          <a:noFill/>
          <a:ln>
            <a:noFill/>
          </a:ln>
        </p:spPr>
      </p:pic>
      <p:pic>
        <p:nvPicPr>
          <p:cNvPr id="341" name="Google Shape;341;p30"/>
          <p:cNvPicPr preferRelativeResize="0"/>
          <p:nvPr/>
        </p:nvPicPr>
        <p:blipFill>
          <a:blip r:embed="rId6">
            <a:alphaModFix/>
          </a:blip>
          <a:stretch>
            <a:fillRect/>
          </a:stretch>
        </p:blipFill>
        <p:spPr>
          <a:xfrm>
            <a:off x="1144875" y="3148012"/>
            <a:ext cx="2101627" cy="1313526"/>
          </a:xfrm>
          <a:prstGeom prst="rect">
            <a:avLst/>
          </a:prstGeom>
          <a:noFill/>
          <a:ln>
            <a:noFill/>
          </a:ln>
        </p:spPr>
      </p:pic>
      <p:sp>
        <p:nvSpPr>
          <p:cNvPr id="342" name="Google Shape;342;p30"/>
          <p:cNvSpPr/>
          <p:nvPr/>
        </p:nvSpPr>
        <p:spPr>
          <a:xfrm>
            <a:off x="411075" y="1923725"/>
            <a:ext cx="3544800" cy="674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Code Medium"/>
                <a:ea typeface="Fira Code Medium"/>
                <a:cs typeface="Fira Code Medium"/>
                <a:sym typeface="Fira Code Medium"/>
              </a:rPr>
              <a:t>g</a:t>
            </a:r>
            <a:r>
              <a:rPr lang="en" sz="1200">
                <a:solidFill>
                  <a:schemeClr val="dk1"/>
                </a:solidFill>
                <a:latin typeface="Fira Code Medium"/>
                <a:ea typeface="Fira Code Medium"/>
                <a:cs typeface="Fira Code Medium"/>
                <a:sym typeface="Fira Code Medium"/>
              </a:rPr>
              <a:t>it clone … ${GIT_URL}</a:t>
            </a:r>
            <a:endParaRPr sz="1200">
              <a:solidFill>
                <a:schemeClr val="dk1"/>
              </a:solidFill>
              <a:latin typeface="Fira Code Medium"/>
              <a:ea typeface="Fira Code Medium"/>
              <a:cs typeface="Fira Code Medium"/>
              <a:sym typeface="Fira Code Medium"/>
            </a:endParaRPr>
          </a:p>
        </p:txBody>
      </p:sp>
      <p:pic>
        <p:nvPicPr>
          <p:cNvPr id="343" name="Google Shape;343;p30"/>
          <p:cNvPicPr preferRelativeResize="0"/>
          <p:nvPr/>
        </p:nvPicPr>
        <p:blipFill>
          <a:blip r:embed="rId7">
            <a:alphaModFix/>
          </a:blip>
          <a:stretch>
            <a:fillRect/>
          </a:stretch>
        </p:blipFill>
        <p:spPr>
          <a:xfrm>
            <a:off x="4157225" y="1459950"/>
            <a:ext cx="4926351" cy="2862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1"/>
          <p:cNvPicPr preferRelativeResize="0"/>
          <p:nvPr/>
        </p:nvPicPr>
        <p:blipFill>
          <a:blip r:embed="rId3">
            <a:alphaModFix/>
          </a:blip>
          <a:stretch>
            <a:fillRect/>
          </a:stretch>
        </p:blipFill>
        <p:spPr>
          <a:xfrm>
            <a:off x="311700" y="1358538"/>
            <a:ext cx="8626675" cy="2383575"/>
          </a:xfrm>
          <a:prstGeom prst="rect">
            <a:avLst/>
          </a:prstGeom>
          <a:noFill/>
          <a:ln>
            <a:noFill/>
          </a:ln>
        </p:spPr>
      </p:pic>
      <p:sp>
        <p:nvSpPr>
          <p:cNvPr id="349" name="Google Shape;349;p31"/>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a:t>
            </a:r>
            <a:endParaRPr b="1">
              <a:latin typeface="Fira Code"/>
              <a:ea typeface="Fira Code"/>
              <a:cs typeface="Fira Code"/>
              <a:sym typeface="Fira Code"/>
            </a:endParaRPr>
          </a:p>
        </p:txBody>
      </p:sp>
      <p:pic>
        <p:nvPicPr>
          <p:cNvPr id="350" name="Google Shape;350;p31"/>
          <p:cNvPicPr preferRelativeResize="0"/>
          <p:nvPr/>
        </p:nvPicPr>
        <p:blipFill>
          <a:blip r:embed="rId4">
            <a:alphaModFix/>
          </a:blip>
          <a:stretch>
            <a:fillRect/>
          </a:stretch>
        </p:blipFill>
        <p:spPr>
          <a:xfrm>
            <a:off x="4174903" y="2321825"/>
            <a:ext cx="4576874" cy="2729150"/>
          </a:xfrm>
          <a:prstGeom prst="rect">
            <a:avLst/>
          </a:prstGeom>
          <a:noFill/>
          <a:ln>
            <a:noFill/>
          </a:ln>
          <a:effectLst>
            <a:outerShdw blurRad="57150" rotWithShape="0" algn="bl" dir="5400000" dist="19050">
              <a:srgbClr val="000000">
                <a:alpha val="50000"/>
              </a:srgbClr>
            </a:outerShdw>
          </a:effectLst>
        </p:spPr>
      </p:pic>
      <p:pic>
        <p:nvPicPr>
          <p:cNvPr id="351" name="Google Shape;351;p31"/>
          <p:cNvPicPr preferRelativeResize="0"/>
          <p:nvPr/>
        </p:nvPicPr>
        <p:blipFill>
          <a:blip r:embed="rId5">
            <a:alphaModFix/>
          </a:blip>
          <a:stretch>
            <a:fillRect/>
          </a:stretch>
        </p:blipFill>
        <p:spPr>
          <a:xfrm>
            <a:off x="4824525" y="281800"/>
            <a:ext cx="1448556" cy="814801"/>
          </a:xfrm>
          <a:prstGeom prst="rect">
            <a:avLst/>
          </a:prstGeom>
          <a:noFill/>
          <a:ln>
            <a:noFill/>
          </a:ln>
        </p:spPr>
      </p:pic>
      <p:pic>
        <p:nvPicPr>
          <p:cNvPr id="352" name="Google Shape;352;p31"/>
          <p:cNvPicPr preferRelativeResize="0"/>
          <p:nvPr/>
        </p:nvPicPr>
        <p:blipFill>
          <a:blip r:embed="rId6">
            <a:alphaModFix/>
          </a:blip>
          <a:stretch>
            <a:fillRect/>
          </a:stretch>
        </p:blipFill>
        <p:spPr>
          <a:xfrm>
            <a:off x="2543200" y="437938"/>
            <a:ext cx="2028799" cy="502525"/>
          </a:xfrm>
          <a:prstGeom prst="rect">
            <a:avLst/>
          </a:prstGeom>
          <a:noFill/>
          <a:ln>
            <a:noFill/>
          </a:ln>
        </p:spPr>
      </p:pic>
      <p:pic>
        <p:nvPicPr>
          <p:cNvPr id="353" name="Google Shape;353;p31"/>
          <p:cNvPicPr preferRelativeResize="0"/>
          <p:nvPr/>
        </p:nvPicPr>
        <p:blipFill>
          <a:blip r:embed="rId7">
            <a:alphaModFix/>
          </a:blip>
          <a:stretch>
            <a:fillRect/>
          </a:stretch>
        </p:blipFill>
        <p:spPr>
          <a:xfrm>
            <a:off x="6273080" y="445025"/>
            <a:ext cx="2604071" cy="572700"/>
          </a:xfrm>
          <a:prstGeom prst="rect">
            <a:avLst/>
          </a:prstGeom>
          <a:noFill/>
          <a:ln>
            <a:noFill/>
          </a:ln>
        </p:spPr>
      </p:pic>
      <p:sp>
        <p:nvSpPr>
          <p:cNvPr id="354" name="Google Shape;354;p31"/>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https://www.docker.com/resources/what-container/</a:t>
            </a:r>
            <a:endParaRPr sz="1300">
              <a:solidFill>
                <a:schemeClr val="lt2"/>
              </a:solidFill>
              <a:latin typeface="Fira Code"/>
              <a:ea typeface="Fira Code"/>
              <a:cs typeface="Fira Code"/>
              <a:sym typeface="Fira Code"/>
            </a:endParaRPr>
          </a:p>
        </p:txBody>
      </p:sp>
      <p:pic>
        <p:nvPicPr>
          <p:cNvPr id="355" name="Google Shape;355;p31"/>
          <p:cNvPicPr preferRelativeResize="0"/>
          <p:nvPr/>
        </p:nvPicPr>
        <p:blipFill>
          <a:blip r:embed="rId4">
            <a:alphaModFix/>
          </a:blip>
          <a:stretch>
            <a:fillRect/>
          </a:stretch>
        </p:blipFill>
        <p:spPr>
          <a:xfrm>
            <a:off x="1985301" y="2092932"/>
            <a:ext cx="5765570" cy="3280526"/>
          </a:xfrm>
          <a:prstGeom prst="rect">
            <a:avLst/>
          </a:prstGeom>
          <a:noFill/>
          <a:ln>
            <a:noFill/>
          </a:ln>
          <a:effectLst>
            <a:outerShdw blurRad="57150" rotWithShape="0" algn="bl" dir="5400000" dist="19050">
              <a:srgbClr val="000000">
                <a:alpha val="50000"/>
              </a:srgbClr>
            </a:outerShdw>
          </a:effectLst>
        </p:spPr>
      </p:pic>
      <p:pic>
        <p:nvPicPr>
          <p:cNvPr id="356" name="Google Shape;356;p31"/>
          <p:cNvPicPr preferRelativeResize="0"/>
          <p:nvPr/>
        </p:nvPicPr>
        <p:blipFill>
          <a:blip r:embed="rId4">
            <a:alphaModFix/>
          </a:blip>
          <a:stretch>
            <a:fillRect/>
          </a:stretch>
        </p:blipFill>
        <p:spPr>
          <a:xfrm>
            <a:off x="-560812" y="1724037"/>
            <a:ext cx="7062248" cy="4018324"/>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 </a:t>
            </a:r>
            <a:r>
              <a:rPr b="1" lang="en">
                <a:latin typeface="Fira Code"/>
                <a:ea typeface="Fira Code"/>
                <a:cs typeface="Fira Code"/>
                <a:sym typeface="Fira Code"/>
              </a:rPr>
              <a:t>whoami</a:t>
            </a:r>
            <a:endParaRPr b="1">
              <a:latin typeface="Fira Code"/>
              <a:ea typeface="Fira Code"/>
              <a:cs typeface="Fira Code"/>
              <a:sym typeface="Fira Code"/>
            </a:endParaRPr>
          </a:p>
        </p:txBody>
      </p:sp>
      <p:sp>
        <p:nvSpPr>
          <p:cNvPr id="61" name="Google Shape;61;p14"/>
          <p:cNvSpPr txBox="1"/>
          <p:nvPr>
            <p:ph type="title"/>
          </p:nvPr>
        </p:nvSpPr>
        <p:spPr>
          <a:xfrm>
            <a:off x="311700" y="101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Prashant_Nandipati</a:t>
            </a:r>
            <a:endParaRPr>
              <a:latin typeface="Fira Code Medium"/>
              <a:ea typeface="Fira Code Medium"/>
              <a:cs typeface="Fira Code Medium"/>
              <a:sym typeface="Fira Code Medium"/>
            </a:endParaRPr>
          </a:p>
        </p:txBody>
      </p:sp>
      <p:sp>
        <p:nvSpPr>
          <p:cNvPr id="62" name="Google Shape;62;p14"/>
          <p:cNvSpPr txBox="1"/>
          <p:nvPr>
            <p:ph type="title"/>
          </p:nvPr>
        </p:nvSpPr>
        <p:spPr>
          <a:xfrm>
            <a:off x="522500" y="2778300"/>
            <a:ext cx="308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Devops Engineer</a:t>
            </a:r>
            <a:endParaRPr>
              <a:latin typeface="Fira Code Medium"/>
              <a:ea typeface="Fira Code Medium"/>
              <a:cs typeface="Fira Code Medium"/>
              <a:sym typeface="Fira Code Medium"/>
            </a:endParaRPr>
          </a:p>
        </p:txBody>
      </p:sp>
      <p:pic>
        <p:nvPicPr>
          <p:cNvPr id="63" name="Google Shape;63;p14"/>
          <p:cNvPicPr preferRelativeResize="0"/>
          <p:nvPr/>
        </p:nvPicPr>
        <p:blipFill>
          <a:blip r:embed="rId3">
            <a:alphaModFix/>
          </a:blip>
          <a:stretch>
            <a:fillRect/>
          </a:stretch>
        </p:blipFill>
        <p:spPr>
          <a:xfrm>
            <a:off x="623675" y="3452175"/>
            <a:ext cx="2986724" cy="1023332"/>
          </a:xfrm>
          <a:prstGeom prst="rect">
            <a:avLst/>
          </a:prstGeom>
          <a:noFill/>
          <a:ln>
            <a:noFill/>
          </a:ln>
        </p:spPr>
      </p:pic>
      <p:pic>
        <p:nvPicPr>
          <p:cNvPr id="64" name="Google Shape;64;p14"/>
          <p:cNvPicPr preferRelativeResize="0"/>
          <p:nvPr/>
        </p:nvPicPr>
        <p:blipFill>
          <a:blip r:embed="rId4">
            <a:alphaModFix/>
          </a:blip>
          <a:stretch>
            <a:fillRect/>
          </a:stretch>
        </p:blipFill>
        <p:spPr>
          <a:xfrm>
            <a:off x="4082925" y="3350998"/>
            <a:ext cx="1132051" cy="1105950"/>
          </a:xfrm>
          <a:prstGeom prst="rect">
            <a:avLst/>
          </a:prstGeom>
          <a:noFill/>
          <a:ln>
            <a:noFill/>
          </a:ln>
        </p:spPr>
      </p:pic>
      <p:sp>
        <p:nvSpPr>
          <p:cNvPr id="65" name="Google Shape;65;p14"/>
          <p:cNvSpPr txBox="1"/>
          <p:nvPr>
            <p:ph type="title"/>
          </p:nvPr>
        </p:nvSpPr>
        <p:spPr>
          <a:xfrm>
            <a:off x="412875" y="206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 whereis ./work</a:t>
            </a:r>
            <a:endParaRPr b="1">
              <a:latin typeface="Fira Code"/>
              <a:ea typeface="Fira Code"/>
              <a:cs typeface="Fira Code"/>
              <a:sym typeface="Fira Code"/>
            </a:endParaRPr>
          </a:p>
        </p:txBody>
      </p:sp>
      <p:cxnSp>
        <p:nvCxnSpPr>
          <p:cNvPr id="66" name="Google Shape;66;p14"/>
          <p:cNvCxnSpPr/>
          <p:nvPr/>
        </p:nvCxnSpPr>
        <p:spPr>
          <a:xfrm flipH="1" rot="10800000">
            <a:off x="397700" y="1846400"/>
            <a:ext cx="3931800" cy="3000"/>
          </a:xfrm>
          <a:prstGeom prst="straightConnector1">
            <a:avLst/>
          </a:prstGeom>
          <a:noFill/>
          <a:ln cap="flat" cmpd="sng" w="76200">
            <a:solidFill>
              <a:srgbClr val="999999"/>
            </a:solidFill>
            <a:prstDash val="solid"/>
            <a:round/>
            <a:headEnd len="med" w="med" type="none"/>
            <a:tailEnd len="med" w="med" type="none"/>
          </a:ln>
        </p:spPr>
      </p:cxnSp>
      <p:pic>
        <p:nvPicPr>
          <p:cNvPr id="67" name="Google Shape;67;p14"/>
          <p:cNvPicPr preferRelativeResize="0"/>
          <p:nvPr/>
        </p:nvPicPr>
        <p:blipFill>
          <a:blip r:embed="rId5">
            <a:alphaModFix/>
          </a:blip>
          <a:stretch>
            <a:fillRect/>
          </a:stretch>
        </p:blipFill>
        <p:spPr>
          <a:xfrm>
            <a:off x="7165025" y="202125"/>
            <a:ext cx="1768450" cy="1768450"/>
          </a:xfrm>
          <a:prstGeom prst="rect">
            <a:avLst/>
          </a:prstGeom>
          <a:noFill/>
          <a:ln>
            <a:noFill/>
          </a:ln>
        </p:spPr>
      </p:pic>
      <p:sp>
        <p:nvSpPr>
          <p:cNvPr id="68" name="Google Shape;68;p14"/>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https://prashantnook.in</a:t>
            </a:r>
            <a:endParaRPr sz="1300">
              <a:solidFill>
                <a:schemeClr val="lt2"/>
              </a:solidFill>
              <a:latin typeface="Fira Code"/>
              <a:ea typeface="Fira Code"/>
              <a:cs typeface="Fira Code"/>
              <a:sym typeface="Fira Cod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2"/>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a:t>
            </a:r>
            <a:endParaRPr b="1">
              <a:latin typeface="Fira Code"/>
              <a:ea typeface="Fira Code"/>
              <a:cs typeface="Fira Code"/>
              <a:sym typeface="Fira Code"/>
            </a:endParaRPr>
          </a:p>
        </p:txBody>
      </p:sp>
      <p:pic>
        <p:nvPicPr>
          <p:cNvPr id="362" name="Google Shape;362;p32"/>
          <p:cNvPicPr preferRelativeResize="0"/>
          <p:nvPr/>
        </p:nvPicPr>
        <p:blipFill>
          <a:blip r:embed="rId3">
            <a:alphaModFix/>
          </a:blip>
          <a:stretch>
            <a:fillRect/>
          </a:stretch>
        </p:blipFill>
        <p:spPr>
          <a:xfrm>
            <a:off x="4824525" y="281800"/>
            <a:ext cx="1448556" cy="814801"/>
          </a:xfrm>
          <a:prstGeom prst="rect">
            <a:avLst/>
          </a:prstGeom>
          <a:noFill/>
          <a:ln>
            <a:noFill/>
          </a:ln>
        </p:spPr>
      </p:pic>
      <p:pic>
        <p:nvPicPr>
          <p:cNvPr id="363" name="Google Shape;363;p32"/>
          <p:cNvPicPr preferRelativeResize="0"/>
          <p:nvPr/>
        </p:nvPicPr>
        <p:blipFill>
          <a:blip r:embed="rId4">
            <a:alphaModFix/>
          </a:blip>
          <a:stretch>
            <a:fillRect/>
          </a:stretch>
        </p:blipFill>
        <p:spPr>
          <a:xfrm>
            <a:off x="2543200" y="437938"/>
            <a:ext cx="2028799" cy="502525"/>
          </a:xfrm>
          <a:prstGeom prst="rect">
            <a:avLst/>
          </a:prstGeom>
          <a:noFill/>
          <a:ln>
            <a:noFill/>
          </a:ln>
        </p:spPr>
      </p:pic>
      <p:pic>
        <p:nvPicPr>
          <p:cNvPr id="364" name="Google Shape;364;p32"/>
          <p:cNvPicPr preferRelativeResize="0"/>
          <p:nvPr/>
        </p:nvPicPr>
        <p:blipFill>
          <a:blip r:embed="rId5">
            <a:alphaModFix/>
          </a:blip>
          <a:stretch>
            <a:fillRect/>
          </a:stretch>
        </p:blipFill>
        <p:spPr>
          <a:xfrm>
            <a:off x="6273080" y="445025"/>
            <a:ext cx="2604071" cy="572700"/>
          </a:xfrm>
          <a:prstGeom prst="rect">
            <a:avLst/>
          </a:prstGeom>
          <a:noFill/>
          <a:ln>
            <a:noFill/>
          </a:ln>
        </p:spPr>
      </p:pic>
      <p:pic>
        <p:nvPicPr>
          <p:cNvPr id="365" name="Google Shape;365;p32"/>
          <p:cNvPicPr preferRelativeResize="0"/>
          <p:nvPr/>
        </p:nvPicPr>
        <p:blipFill>
          <a:blip r:embed="rId6">
            <a:alphaModFix/>
          </a:blip>
          <a:stretch>
            <a:fillRect/>
          </a:stretch>
        </p:blipFill>
        <p:spPr>
          <a:xfrm>
            <a:off x="311700" y="1358538"/>
            <a:ext cx="8626675" cy="2383575"/>
          </a:xfrm>
          <a:prstGeom prst="rect">
            <a:avLst/>
          </a:prstGeom>
          <a:noFill/>
          <a:ln>
            <a:noFill/>
          </a:ln>
        </p:spPr>
      </p:pic>
      <p:sp>
        <p:nvSpPr>
          <p:cNvPr id="366" name="Google Shape;366;p32"/>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https://www.docker.com/resources/what-container/</a:t>
            </a:r>
            <a:endParaRPr sz="1300">
              <a:solidFill>
                <a:schemeClr val="lt2"/>
              </a:solidFill>
              <a:latin typeface="Fira Code"/>
              <a:ea typeface="Fira Code"/>
              <a:cs typeface="Fira Code"/>
              <a:sym typeface="Fira Code"/>
            </a:endParaRPr>
          </a:p>
        </p:txBody>
      </p:sp>
      <p:pic>
        <p:nvPicPr>
          <p:cNvPr id="367" name="Google Shape;367;p32"/>
          <p:cNvPicPr preferRelativeResize="0"/>
          <p:nvPr/>
        </p:nvPicPr>
        <p:blipFill>
          <a:blip r:embed="rId7">
            <a:alphaModFix/>
          </a:blip>
          <a:stretch>
            <a:fillRect/>
          </a:stretch>
        </p:blipFill>
        <p:spPr>
          <a:xfrm>
            <a:off x="-92050" y="2231050"/>
            <a:ext cx="6172574" cy="3653775"/>
          </a:xfrm>
          <a:prstGeom prst="rect">
            <a:avLst/>
          </a:prstGeom>
          <a:noFill/>
          <a:ln>
            <a:noFill/>
          </a:ln>
        </p:spPr>
      </p:pic>
      <p:cxnSp>
        <p:nvCxnSpPr>
          <p:cNvPr id="368" name="Google Shape;368;p32"/>
          <p:cNvCxnSpPr>
            <a:stCxn id="367" idx="3"/>
          </p:cNvCxnSpPr>
          <p:nvPr/>
        </p:nvCxnSpPr>
        <p:spPr>
          <a:xfrm>
            <a:off x="6080524" y="4057937"/>
            <a:ext cx="2701500" cy="7200"/>
          </a:xfrm>
          <a:prstGeom prst="straightConnector1">
            <a:avLst/>
          </a:prstGeom>
          <a:noFill/>
          <a:ln cap="flat" cmpd="sng" w="76200">
            <a:solidFill>
              <a:srgbClr val="D9D9D9"/>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txBox="1"/>
          <p:nvPr>
            <p:ph type="title"/>
          </p:nvPr>
        </p:nvSpPr>
        <p:spPr>
          <a:xfrm>
            <a:off x="311700" y="445025"/>
            <a:ext cx="268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Registries</a:t>
            </a:r>
            <a:endParaRPr b="1">
              <a:latin typeface="Fira Code"/>
              <a:ea typeface="Fira Code"/>
              <a:cs typeface="Fira Code"/>
              <a:sym typeface="Fira Code"/>
            </a:endParaRPr>
          </a:p>
        </p:txBody>
      </p:sp>
      <p:pic>
        <p:nvPicPr>
          <p:cNvPr id="374" name="Google Shape;374;p33"/>
          <p:cNvPicPr preferRelativeResize="0"/>
          <p:nvPr/>
        </p:nvPicPr>
        <p:blipFill>
          <a:blip r:embed="rId3">
            <a:alphaModFix/>
          </a:blip>
          <a:stretch>
            <a:fillRect/>
          </a:stretch>
        </p:blipFill>
        <p:spPr>
          <a:xfrm>
            <a:off x="4646864" y="2195475"/>
            <a:ext cx="2316534" cy="1303050"/>
          </a:xfrm>
          <a:prstGeom prst="rect">
            <a:avLst/>
          </a:prstGeom>
          <a:noFill/>
          <a:ln>
            <a:noFill/>
          </a:ln>
        </p:spPr>
      </p:pic>
      <p:pic>
        <p:nvPicPr>
          <p:cNvPr id="375" name="Google Shape;375;p33"/>
          <p:cNvPicPr preferRelativeResize="0"/>
          <p:nvPr/>
        </p:nvPicPr>
        <p:blipFill rotWithShape="1">
          <a:blip r:embed="rId4">
            <a:alphaModFix/>
          </a:blip>
          <a:srcRect b="27187" l="16727" r="64982" t="21565"/>
          <a:stretch/>
        </p:blipFill>
        <p:spPr>
          <a:xfrm>
            <a:off x="7711575" y="3947772"/>
            <a:ext cx="970450" cy="1044091"/>
          </a:xfrm>
          <a:prstGeom prst="rect">
            <a:avLst/>
          </a:prstGeom>
          <a:noFill/>
          <a:ln>
            <a:noFill/>
          </a:ln>
        </p:spPr>
      </p:pic>
      <p:pic>
        <p:nvPicPr>
          <p:cNvPr id="376" name="Google Shape;376;p33"/>
          <p:cNvPicPr preferRelativeResize="0"/>
          <p:nvPr/>
        </p:nvPicPr>
        <p:blipFill>
          <a:blip r:embed="rId5">
            <a:alphaModFix/>
          </a:blip>
          <a:stretch>
            <a:fillRect/>
          </a:stretch>
        </p:blipFill>
        <p:spPr>
          <a:xfrm>
            <a:off x="2877017" y="113814"/>
            <a:ext cx="1769860" cy="995524"/>
          </a:xfrm>
          <a:prstGeom prst="rect">
            <a:avLst/>
          </a:prstGeom>
          <a:noFill/>
          <a:ln>
            <a:noFill/>
          </a:ln>
        </p:spPr>
      </p:pic>
      <p:pic>
        <p:nvPicPr>
          <p:cNvPr id="377" name="Google Shape;377;p33"/>
          <p:cNvPicPr preferRelativeResize="0"/>
          <p:nvPr/>
        </p:nvPicPr>
        <p:blipFill>
          <a:blip r:embed="rId6">
            <a:alphaModFix/>
          </a:blip>
          <a:stretch>
            <a:fillRect/>
          </a:stretch>
        </p:blipFill>
        <p:spPr>
          <a:xfrm>
            <a:off x="5375162" y="3840450"/>
            <a:ext cx="2046956" cy="1151424"/>
          </a:xfrm>
          <a:prstGeom prst="rect">
            <a:avLst/>
          </a:prstGeom>
          <a:noFill/>
          <a:ln>
            <a:noFill/>
          </a:ln>
        </p:spPr>
      </p:pic>
      <p:sp>
        <p:nvSpPr>
          <p:cNvPr id="378" name="Google Shape;378;p33"/>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379" name="Google Shape;379;p33"/>
          <p:cNvPicPr preferRelativeResize="0"/>
          <p:nvPr/>
        </p:nvPicPr>
        <p:blipFill rotWithShape="1">
          <a:blip r:embed="rId7">
            <a:alphaModFix/>
          </a:blip>
          <a:srcRect b="21228" l="0" r="0" t="0"/>
          <a:stretch/>
        </p:blipFill>
        <p:spPr>
          <a:xfrm>
            <a:off x="6908050" y="326428"/>
            <a:ext cx="387924" cy="456548"/>
          </a:xfrm>
          <a:prstGeom prst="rect">
            <a:avLst/>
          </a:prstGeom>
          <a:noFill/>
          <a:ln>
            <a:noFill/>
          </a:ln>
        </p:spPr>
      </p:pic>
      <p:cxnSp>
        <p:nvCxnSpPr>
          <p:cNvPr id="380" name="Google Shape;380;p33"/>
          <p:cNvCxnSpPr>
            <a:stCxn id="378" idx="3"/>
            <a:endCxn id="379"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381" name="Google Shape;381;p33"/>
          <p:cNvPicPr preferRelativeResize="0"/>
          <p:nvPr/>
        </p:nvPicPr>
        <p:blipFill rotWithShape="1">
          <a:blip r:embed="rId8">
            <a:alphaModFix/>
          </a:blip>
          <a:srcRect b="0" l="0" r="74982" t="0"/>
          <a:stretch/>
        </p:blipFill>
        <p:spPr>
          <a:xfrm>
            <a:off x="7020186" y="1137982"/>
            <a:ext cx="237998" cy="235371"/>
          </a:xfrm>
          <a:prstGeom prst="rect">
            <a:avLst/>
          </a:prstGeom>
          <a:noFill/>
          <a:ln>
            <a:noFill/>
          </a:ln>
        </p:spPr>
      </p:pic>
      <p:pic>
        <p:nvPicPr>
          <p:cNvPr id="382" name="Google Shape;382;p33"/>
          <p:cNvPicPr preferRelativeResize="0"/>
          <p:nvPr/>
        </p:nvPicPr>
        <p:blipFill rotWithShape="1">
          <a:blip r:embed="rId4">
            <a:alphaModFix/>
          </a:blip>
          <a:srcRect b="27187" l="16727" r="64982" t="21565"/>
          <a:stretch/>
        </p:blipFill>
        <p:spPr>
          <a:xfrm>
            <a:off x="7421852" y="1119346"/>
            <a:ext cx="919650" cy="995519"/>
          </a:xfrm>
          <a:prstGeom prst="rect">
            <a:avLst/>
          </a:prstGeom>
          <a:noFill/>
          <a:ln>
            <a:noFill/>
          </a:ln>
        </p:spPr>
      </p:pic>
      <p:cxnSp>
        <p:nvCxnSpPr>
          <p:cNvPr id="383" name="Google Shape;383;p33"/>
          <p:cNvCxnSpPr>
            <a:stCxn id="379" idx="2"/>
            <a:endCxn id="381"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384" name="Google Shape;384;p33"/>
          <p:cNvCxnSpPr>
            <a:stCxn id="381" idx="3"/>
            <a:endCxn id="382" idx="1"/>
          </p:cNvCxnSpPr>
          <p:nvPr/>
        </p:nvCxnSpPr>
        <p:spPr>
          <a:xfrm>
            <a:off x="7258184" y="1255667"/>
            <a:ext cx="163800" cy="361500"/>
          </a:xfrm>
          <a:prstGeom prst="straightConnector1">
            <a:avLst/>
          </a:prstGeom>
          <a:noFill/>
          <a:ln cap="flat" cmpd="sng" w="19050">
            <a:solidFill>
              <a:srgbClr val="B7B7B7"/>
            </a:solidFill>
            <a:prstDash val="solid"/>
            <a:round/>
            <a:headEnd len="med" w="med" type="none"/>
            <a:tailEnd len="med" w="med" type="triangle"/>
          </a:ln>
        </p:spPr>
      </p:cxnSp>
      <p:pic>
        <p:nvPicPr>
          <p:cNvPr id="385" name="Google Shape;385;p33"/>
          <p:cNvPicPr preferRelativeResize="0"/>
          <p:nvPr/>
        </p:nvPicPr>
        <p:blipFill>
          <a:blip r:embed="rId9">
            <a:alphaModFix/>
          </a:blip>
          <a:stretch>
            <a:fillRect/>
          </a:stretch>
        </p:blipFill>
        <p:spPr>
          <a:xfrm>
            <a:off x="7953603" y="410592"/>
            <a:ext cx="387918" cy="409496"/>
          </a:xfrm>
          <a:prstGeom prst="rect">
            <a:avLst/>
          </a:prstGeom>
          <a:noFill/>
          <a:ln>
            <a:noFill/>
          </a:ln>
        </p:spPr>
      </p:pic>
      <p:cxnSp>
        <p:nvCxnSpPr>
          <p:cNvPr id="386" name="Google Shape;386;p33"/>
          <p:cNvCxnSpPr>
            <a:stCxn id="379" idx="3"/>
            <a:endCxn id="385"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387" name="Google Shape;387;p33"/>
          <p:cNvCxnSpPr>
            <a:stCxn id="382" idx="3"/>
            <a:endCxn id="385" idx="1"/>
          </p:cNvCxnSpPr>
          <p:nvPr/>
        </p:nvCxnSpPr>
        <p:spPr>
          <a:xfrm rot="10800000">
            <a:off x="7953602" y="615406"/>
            <a:ext cx="387900" cy="1001700"/>
          </a:xfrm>
          <a:prstGeom prst="curvedConnector5">
            <a:avLst>
              <a:gd fmla="val -61388" name="adj1"/>
              <a:gd fmla="val 64629" name="adj2"/>
              <a:gd fmla="val 161388" name="adj3"/>
            </a:avLst>
          </a:prstGeom>
          <a:noFill/>
          <a:ln cap="flat" cmpd="sng" w="19050">
            <a:solidFill>
              <a:srgbClr val="B7B7B7"/>
            </a:solidFill>
            <a:prstDash val="solid"/>
            <a:round/>
            <a:headEnd len="med" w="med" type="triangle"/>
            <a:tailEnd len="med" w="med" type="none"/>
          </a:ln>
        </p:spPr>
      </p:cxnSp>
      <p:pic>
        <p:nvPicPr>
          <p:cNvPr id="388" name="Google Shape;388;p33"/>
          <p:cNvPicPr preferRelativeResize="0"/>
          <p:nvPr/>
        </p:nvPicPr>
        <p:blipFill rotWithShape="1">
          <a:blip r:embed="rId10">
            <a:alphaModFix/>
          </a:blip>
          <a:srcRect b="0" l="29437" r="28073" t="0"/>
          <a:stretch/>
        </p:blipFill>
        <p:spPr>
          <a:xfrm>
            <a:off x="8576530" y="298613"/>
            <a:ext cx="366469" cy="625926"/>
          </a:xfrm>
          <a:prstGeom prst="rect">
            <a:avLst/>
          </a:prstGeom>
          <a:noFill/>
          <a:ln>
            <a:noFill/>
          </a:ln>
        </p:spPr>
      </p:pic>
      <p:cxnSp>
        <p:nvCxnSpPr>
          <p:cNvPr id="389" name="Google Shape;389;p33"/>
          <p:cNvCxnSpPr>
            <a:stCxn id="385" idx="3"/>
            <a:endCxn id="388"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390" name="Google Shape;390;p33"/>
          <p:cNvPicPr preferRelativeResize="0"/>
          <p:nvPr/>
        </p:nvPicPr>
        <p:blipFill>
          <a:blip r:embed="rId11">
            <a:alphaModFix/>
          </a:blip>
          <a:stretch>
            <a:fillRect/>
          </a:stretch>
        </p:blipFill>
        <p:spPr>
          <a:xfrm>
            <a:off x="376750" y="1119350"/>
            <a:ext cx="4195251"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4"/>
          <p:cNvSpPr txBox="1"/>
          <p:nvPr>
            <p:ph type="title"/>
          </p:nvPr>
        </p:nvSpPr>
        <p:spPr>
          <a:xfrm>
            <a:off x="311700" y="445025"/>
            <a:ext cx="268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Registries</a:t>
            </a:r>
            <a:endParaRPr b="1">
              <a:latin typeface="Fira Code"/>
              <a:ea typeface="Fira Code"/>
              <a:cs typeface="Fira Code"/>
              <a:sym typeface="Fira Code"/>
            </a:endParaRPr>
          </a:p>
        </p:txBody>
      </p:sp>
      <p:pic>
        <p:nvPicPr>
          <p:cNvPr id="396" name="Google Shape;396;p34"/>
          <p:cNvPicPr preferRelativeResize="0"/>
          <p:nvPr/>
        </p:nvPicPr>
        <p:blipFill rotWithShape="1">
          <a:blip r:embed="rId3">
            <a:alphaModFix/>
          </a:blip>
          <a:srcRect b="27187" l="16727" r="64982" t="21565"/>
          <a:stretch/>
        </p:blipFill>
        <p:spPr>
          <a:xfrm>
            <a:off x="3098800" y="59980"/>
            <a:ext cx="919650" cy="989445"/>
          </a:xfrm>
          <a:prstGeom prst="rect">
            <a:avLst/>
          </a:prstGeom>
          <a:noFill/>
          <a:ln>
            <a:noFill/>
          </a:ln>
        </p:spPr>
      </p:pic>
      <p:pic>
        <p:nvPicPr>
          <p:cNvPr id="397" name="Google Shape;397;p34"/>
          <p:cNvPicPr preferRelativeResize="0"/>
          <p:nvPr/>
        </p:nvPicPr>
        <p:blipFill>
          <a:blip r:embed="rId4">
            <a:alphaModFix/>
          </a:blip>
          <a:stretch>
            <a:fillRect/>
          </a:stretch>
        </p:blipFill>
        <p:spPr>
          <a:xfrm>
            <a:off x="6523625" y="2289550"/>
            <a:ext cx="2419385" cy="1360901"/>
          </a:xfrm>
          <a:prstGeom prst="rect">
            <a:avLst/>
          </a:prstGeom>
          <a:noFill/>
          <a:ln>
            <a:noFill/>
          </a:ln>
        </p:spPr>
      </p:pic>
      <p:pic>
        <p:nvPicPr>
          <p:cNvPr id="398" name="Google Shape;398;p34"/>
          <p:cNvPicPr preferRelativeResize="0"/>
          <p:nvPr/>
        </p:nvPicPr>
        <p:blipFill>
          <a:blip r:embed="rId5">
            <a:alphaModFix/>
          </a:blip>
          <a:stretch>
            <a:fillRect/>
          </a:stretch>
        </p:blipFill>
        <p:spPr>
          <a:xfrm>
            <a:off x="5375162" y="3840450"/>
            <a:ext cx="2046956" cy="1151424"/>
          </a:xfrm>
          <a:prstGeom prst="rect">
            <a:avLst/>
          </a:prstGeom>
          <a:noFill/>
          <a:ln>
            <a:noFill/>
          </a:ln>
        </p:spPr>
      </p:pic>
      <p:sp>
        <p:nvSpPr>
          <p:cNvPr id="399" name="Google Shape;399;p34"/>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00" name="Google Shape;400;p34"/>
          <p:cNvPicPr preferRelativeResize="0"/>
          <p:nvPr/>
        </p:nvPicPr>
        <p:blipFill rotWithShape="1">
          <a:blip r:embed="rId6">
            <a:alphaModFix/>
          </a:blip>
          <a:srcRect b="21228" l="0" r="0" t="0"/>
          <a:stretch/>
        </p:blipFill>
        <p:spPr>
          <a:xfrm>
            <a:off x="6908050" y="326428"/>
            <a:ext cx="387924" cy="456548"/>
          </a:xfrm>
          <a:prstGeom prst="rect">
            <a:avLst/>
          </a:prstGeom>
          <a:noFill/>
          <a:ln>
            <a:noFill/>
          </a:ln>
        </p:spPr>
      </p:pic>
      <p:cxnSp>
        <p:nvCxnSpPr>
          <p:cNvPr id="401" name="Google Shape;401;p34"/>
          <p:cNvCxnSpPr>
            <a:stCxn id="399" idx="3"/>
            <a:endCxn id="400"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02" name="Google Shape;402;p34"/>
          <p:cNvPicPr preferRelativeResize="0"/>
          <p:nvPr/>
        </p:nvPicPr>
        <p:blipFill rotWithShape="1">
          <a:blip r:embed="rId7">
            <a:alphaModFix/>
          </a:blip>
          <a:srcRect b="0" l="0" r="74982" t="0"/>
          <a:stretch/>
        </p:blipFill>
        <p:spPr>
          <a:xfrm>
            <a:off x="7020186" y="1137982"/>
            <a:ext cx="237998" cy="235371"/>
          </a:xfrm>
          <a:prstGeom prst="rect">
            <a:avLst/>
          </a:prstGeom>
          <a:noFill/>
          <a:ln>
            <a:noFill/>
          </a:ln>
        </p:spPr>
      </p:pic>
      <p:pic>
        <p:nvPicPr>
          <p:cNvPr id="403" name="Google Shape;403;p34"/>
          <p:cNvPicPr preferRelativeResize="0"/>
          <p:nvPr/>
        </p:nvPicPr>
        <p:blipFill rotWithShape="1">
          <a:blip r:embed="rId3">
            <a:alphaModFix/>
          </a:blip>
          <a:srcRect b="27187" l="16727" r="64982" t="21565"/>
          <a:stretch/>
        </p:blipFill>
        <p:spPr>
          <a:xfrm>
            <a:off x="7421852" y="1119346"/>
            <a:ext cx="919650" cy="995519"/>
          </a:xfrm>
          <a:prstGeom prst="rect">
            <a:avLst/>
          </a:prstGeom>
          <a:noFill/>
          <a:ln>
            <a:noFill/>
          </a:ln>
        </p:spPr>
      </p:pic>
      <p:cxnSp>
        <p:nvCxnSpPr>
          <p:cNvPr id="404" name="Google Shape;404;p34"/>
          <p:cNvCxnSpPr>
            <a:stCxn id="400" idx="2"/>
            <a:endCxn id="402"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05" name="Google Shape;405;p34"/>
          <p:cNvCxnSpPr>
            <a:stCxn id="402" idx="3"/>
            <a:endCxn id="403" idx="1"/>
          </p:cNvCxnSpPr>
          <p:nvPr/>
        </p:nvCxnSpPr>
        <p:spPr>
          <a:xfrm>
            <a:off x="7258184" y="1255667"/>
            <a:ext cx="163800" cy="361500"/>
          </a:xfrm>
          <a:prstGeom prst="straightConnector1">
            <a:avLst/>
          </a:prstGeom>
          <a:noFill/>
          <a:ln cap="flat" cmpd="sng" w="19050">
            <a:solidFill>
              <a:srgbClr val="B7B7B7"/>
            </a:solidFill>
            <a:prstDash val="solid"/>
            <a:round/>
            <a:headEnd len="med" w="med" type="none"/>
            <a:tailEnd len="med" w="med" type="triangle"/>
          </a:ln>
        </p:spPr>
      </p:cxnSp>
      <p:pic>
        <p:nvPicPr>
          <p:cNvPr id="406" name="Google Shape;406;p34"/>
          <p:cNvPicPr preferRelativeResize="0"/>
          <p:nvPr/>
        </p:nvPicPr>
        <p:blipFill>
          <a:blip r:embed="rId8">
            <a:alphaModFix/>
          </a:blip>
          <a:stretch>
            <a:fillRect/>
          </a:stretch>
        </p:blipFill>
        <p:spPr>
          <a:xfrm>
            <a:off x="7953603" y="410592"/>
            <a:ext cx="387918" cy="409496"/>
          </a:xfrm>
          <a:prstGeom prst="rect">
            <a:avLst/>
          </a:prstGeom>
          <a:noFill/>
          <a:ln>
            <a:noFill/>
          </a:ln>
        </p:spPr>
      </p:pic>
      <p:cxnSp>
        <p:nvCxnSpPr>
          <p:cNvPr id="407" name="Google Shape;407;p34"/>
          <p:cNvCxnSpPr>
            <a:stCxn id="400" idx="3"/>
            <a:endCxn id="406"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408" name="Google Shape;408;p34"/>
          <p:cNvCxnSpPr>
            <a:stCxn id="403" idx="3"/>
            <a:endCxn id="406" idx="1"/>
          </p:cNvCxnSpPr>
          <p:nvPr/>
        </p:nvCxnSpPr>
        <p:spPr>
          <a:xfrm rot="10800000">
            <a:off x="7953602" y="615406"/>
            <a:ext cx="387900" cy="1001700"/>
          </a:xfrm>
          <a:prstGeom prst="curvedConnector5">
            <a:avLst>
              <a:gd fmla="val -61388" name="adj1"/>
              <a:gd fmla="val 64629" name="adj2"/>
              <a:gd fmla="val 161388" name="adj3"/>
            </a:avLst>
          </a:prstGeom>
          <a:noFill/>
          <a:ln cap="flat" cmpd="sng" w="19050">
            <a:solidFill>
              <a:srgbClr val="B7B7B7"/>
            </a:solidFill>
            <a:prstDash val="solid"/>
            <a:round/>
            <a:headEnd len="med" w="med" type="triangle"/>
            <a:tailEnd len="med" w="med" type="none"/>
          </a:ln>
        </p:spPr>
      </p:cxnSp>
      <p:pic>
        <p:nvPicPr>
          <p:cNvPr id="409" name="Google Shape;409;p34"/>
          <p:cNvPicPr preferRelativeResize="0"/>
          <p:nvPr/>
        </p:nvPicPr>
        <p:blipFill rotWithShape="1">
          <a:blip r:embed="rId9">
            <a:alphaModFix/>
          </a:blip>
          <a:srcRect b="0" l="29437" r="28073" t="0"/>
          <a:stretch/>
        </p:blipFill>
        <p:spPr>
          <a:xfrm>
            <a:off x="8576530" y="298613"/>
            <a:ext cx="366469" cy="625926"/>
          </a:xfrm>
          <a:prstGeom prst="rect">
            <a:avLst/>
          </a:prstGeom>
          <a:noFill/>
          <a:ln>
            <a:noFill/>
          </a:ln>
        </p:spPr>
      </p:pic>
      <p:cxnSp>
        <p:nvCxnSpPr>
          <p:cNvPr id="410" name="Google Shape;410;p34"/>
          <p:cNvCxnSpPr>
            <a:stCxn id="406" idx="3"/>
            <a:endCxn id="409"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grpSp>
        <p:nvGrpSpPr>
          <p:cNvPr id="411" name="Google Shape;411;p34"/>
          <p:cNvGrpSpPr/>
          <p:nvPr/>
        </p:nvGrpSpPr>
        <p:grpSpPr>
          <a:xfrm>
            <a:off x="425942" y="1119306"/>
            <a:ext cx="3649120" cy="3898144"/>
            <a:chOff x="560600" y="1255663"/>
            <a:chExt cx="3514514" cy="3761961"/>
          </a:xfrm>
        </p:grpSpPr>
        <p:pic>
          <p:nvPicPr>
            <p:cNvPr id="412" name="Google Shape;412;p34"/>
            <p:cNvPicPr preferRelativeResize="0"/>
            <p:nvPr/>
          </p:nvPicPr>
          <p:blipFill>
            <a:blip r:embed="rId10">
              <a:alphaModFix/>
            </a:blip>
            <a:stretch>
              <a:fillRect/>
            </a:stretch>
          </p:blipFill>
          <p:spPr>
            <a:xfrm>
              <a:off x="560600" y="1255663"/>
              <a:ext cx="3514514" cy="3761961"/>
            </a:xfrm>
            <a:prstGeom prst="rect">
              <a:avLst/>
            </a:prstGeom>
            <a:noFill/>
            <a:ln>
              <a:noFill/>
            </a:ln>
          </p:spPr>
        </p:pic>
        <p:sp>
          <p:nvSpPr>
            <p:cNvPr id="413" name="Google Shape;413;p34"/>
            <p:cNvSpPr/>
            <p:nvPr/>
          </p:nvSpPr>
          <p:spPr>
            <a:xfrm>
              <a:off x="3270150" y="1340200"/>
              <a:ext cx="706500" cy="4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414" name="Google Shape;414;p34"/>
          <p:cNvPicPr preferRelativeResize="0"/>
          <p:nvPr/>
        </p:nvPicPr>
        <p:blipFill>
          <a:blip r:embed="rId11">
            <a:alphaModFix/>
          </a:blip>
          <a:stretch>
            <a:fillRect/>
          </a:stretch>
        </p:blipFill>
        <p:spPr>
          <a:xfrm>
            <a:off x="4646864" y="2195475"/>
            <a:ext cx="2316534" cy="130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5"/>
          <p:cNvSpPr txBox="1"/>
          <p:nvPr>
            <p:ph type="title"/>
          </p:nvPr>
        </p:nvSpPr>
        <p:spPr>
          <a:xfrm>
            <a:off x="311700" y="445025"/>
            <a:ext cx="268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Registries</a:t>
            </a:r>
            <a:endParaRPr b="1">
              <a:latin typeface="Fira Code"/>
              <a:ea typeface="Fira Code"/>
              <a:cs typeface="Fira Code"/>
              <a:sym typeface="Fira Code"/>
            </a:endParaRPr>
          </a:p>
        </p:txBody>
      </p:sp>
      <p:pic>
        <p:nvPicPr>
          <p:cNvPr id="420" name="Google Shape;420;p35"/>
          <p:cNvPicPr preferRelativeResize="0"/>
          <p:nvPr/>
        </p:nvPicPr>
        <p:blipFill>
          <a:blip r:embed="rId3">
            <a:alphaModFix/>
          </a:blip>
          <a:stretch>
            <a:fillRect/>
          </a:stretch>
        </p:blipFill>
        <p:spPr>
          <a:xfrm>
            <a:off x="2954947" y="86737"/>
            <a:ext cx="1663862" cy="935925"/>
          </a:xfrm>
          <a:prstGeom prst="rect">
            <a:avLst/>
          </a:prstGeom>
          <a:noFill/>
          <a:ln>
            <a:noFill/>
          </a:ln>
        </p:spPr>
      </p:pic>
      <p:pic>
        <p:nvPicPr>
          <p:cNvPr id="421" name="Google Shape;421;p35"/>
          <p:cNvPicPr preferRelativeResize="0"/>
          <p:nvPr/>
        </p:nvPicPr>
        <p:blipFill rotWithShape="1">
          <a:blip r:embed="rId4">
            <a:alphaModFix/>
          </a:blip>
          <a:srcRect b="27187" l="16727" r="64982" t="21565"/>
          <a:stretch/>
        </p:blipFill>
        <p:spPr>
          <a:xfrm>
            <a:off x="7711575" y="3947772"/>
            <a:ext cx="970450" cy="1044091"/>
          </a:xfrm>
          <a:prstGeom prst="rect">
            <a:avLst/>
          </a:prstGeom>
          <a:noFill/>
          <a:ln>
            <a:noFill/>
          </a:ln>
        </p:spPr>
      </p:pic>
      <p:pic>
        <p:nvPicPr>
          <p:cNvPr id="422" name="Google Shape;422;p35"/>
          <p:cNvPicPr preferRelativeResize="0"/>
          <p:nvPr/>
        </p:nvPicPr>
        <p:blipFill>
          <a:blip r:embed="rId5">
            <a:alphaModFix/>
          </a:blip>
          <a:stretch>
            <a:fillRect/>
          </a:stretch>
        </p:blipFill>
        <p:spPr>
          <a:xfrm>
            <a:off x="6523625" y="2289550"/>
            <a:ext cx="2419385" cy="1360901"/>
          </a:xfrm>
          <a:prstGeom prst="rect">
            <a:avLst/>
          </a:prstGeom>
          <a:noFill/>
          <a:ln>
            <a:noFill/>
          </a:ln>
        </p:spPr>
      </p:pic>
      <p:pic>
        <p:nvPicPr>
          <p:cNvPr id="423" name="Google Shape;423;p35"/>
          <p:cNvPicPr preferRelativeResize="0"/>
          <p:nvPr/>
        </p:nvPicPr>
        <p:blipFill>
          <a:blip r:embed="rId6">
            <a:alphaModFix/>
          </a:blip>
          <a:stretch>
            <a:fillRect/>
          </a:stretch>
        </p:blipFill>
        <p:spPr>
          <a:xfrm>
            <a:off x="5375162" y="3840450"/>
            <a:ext cx="2046956" cy="1151424"/>
          </a:xfrm>
          <a:prstGeom prst="rect">
            <a:avLst/>
          </a:prstGeom>
          <a:noFill/>
          <a:ln>
            <a:noFill/>
          </a:ln>
        </p:spPr>
      </p:pic>
      <p:sp>
        <p:nvSpPr>
          <p:cNvPr id="424" name="Google Shape;424;p35"/>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25" name="Google Shape;425;p35"/>
          <p:cNvPicPr preferRelativeResize="0"/>
          <p:nvPr/>
        </p:nvPicPr>
        <p:blipFill rotWithShape="1">
          <a:blip r:embed="rId7">
            <a:alphaModFix/>
          </a:blip>
          <a:srcRect b="21228" l="0" r="0" t="0"/>
          <a:stretch/>
        </p:blipFill>
        <p:spPr>
          <a:xfrm>
            <a:off x="6908050" y="326428"/>
            <a:ext cx="387924" cy="456548"/>
          </a:xfrm>
          <a:prstGeom prst="rect">
            <a:avLst/>
          </a:prstGeom>
          <a:noFill/>
          <a:ln>
            <a:noFill/>
          </a:ln>
        </p:spPr>
      </p:pic>
      <p:cxnSp>
        <p:nvCxnSpPr>
          <p:cNvPr id="426" name="Google Shape;426;p35"/>
          <p:cNvCxnSpPr>
            <a:stCxn id="424" idx="3"/>
            <a:endCxn id="425"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27" name="Google Shape;427;p35"/>
          <p:cNvPicPr preferRelativeResize="0"/>
          <p:nvPr/>
        </p:nvPicPr>
        <p:blipFill rotWithShape="1">
          <a:blip r:embed="rId8">
            <a:alphaModFix/>
          </a:blip>
          <a:srcRect b="0" l="0" r="74982" t="0"/>
          <a:stretch/>
        </p:blipFill>
        <p:spPr>
          <a:xfrm>
            <a:off x="7020186" y="1137982"/>
            <a:ext cx="237998" cy="235371"/>
          </a:xfrm>
          <a:prstGeom prst="rect">
            <a:avLst/>
          </a:prstGeom>
          <a:noFill/>
          <a:ln>
            <a:noFill/>
          </a:ln>
        </p:spPr>
      </p:pic>
      <p:pic>
        <p:nvPicPr>
          <p:cNvPr id="428" name="Google Shape;428;p35"/>
          <p:cNvPicPr preferRelativeResize="0"/>
          <p:nvPr/>
        </p:nvPicPr>
        <p:blipFill rotWithShape="1">
          <a:blip r:embed="rId4">
            <a:alphaModFix/>
          </a:blip>
          <a:srcRect b="27187" l="16727" r="64982" t="21565"/>
          <a:stretch/>
        </p:blipFill>
        <p:spPr>
          <a:xfrm>
            <a:off x="7421852" y="1119346"/>
            <a:ext cx="919650" cy="995519"/>
          </a:xfrm>
          <a:prstGeom prst="rect">
            <a:avLst/>
          </a:prstGeom>
          <a:noFill/>
          <a:ln>
            <a:noFill/>
          </a:ln>
        </p:spPr>
      </p:pic>
      <p:cxnSp>
        <p:nvCxnSpPr>
          <p:cNvPr id="429" name="Google Shape;429;p35"/>
          <p:cNvCxnSpPr>
            <a:stCxn id="425" idx="2"/>
            <a:endCxn id="427"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30" name="Google Shape;430;p35"/>
          <p:cNvCxnSpPr>
            <a:stCxn id="427" idx="3"/>
            <a:endCxn id="428" idx="1"/>
          </p:cNvCxnSpPr>
          <p:nvPr/>
        </p:nvCxnSpPr>
        <p:spPr>
          <a:xfrm>
            <a:off x="7258184" y="1255667"/>
            <a:ext cx="163800" cy="361500"/>
          </a:xfrm>
          <a:prstGeom prst="straightConnector1">
            <a:avLst/>
          </a:prstGeom>
          <a:noFill/>
          <a:ln cap="flat" cmpd="sng" w="19050">
            <a:solidFill>
              <a:srgbClr val="B7B7B7"/>
            </a:solidFill>
            <a:prstDash val="solid"/>
            <a:round/>
            <a:headEnd len="med" w="med" type="none"/>
            <a:tailEnd len="med" w="med" type="triangle"/>
          </a:ln>
        </p:spPr>
      </p:cxnSp>
      <p:pic>
        <p:nvPicPr>
          <p:cNvPr id="431" name="Google Shape;431;p35"/>
          <p:cNvPicPr preferRelativeResize="0"/>
          <p:nvPr/>
        </p:nvPicPr>
        <p:blipFill>
          <a:blip r:embed="rId9">
            <a:alphaModFix/>
          </a:blip>
          <a:stretch>
            <a:fillRect/>
          </a:stretch>
        </p:blipFill>
        <p:spPr>
          <a:xfrm>
            <a:off x="7953603" y="410592"/>
            <a:ext cx="387918" cy="409496"/>
          </a:xfrm>
          <a:prstGeom prst="rect">
            <a:avLst/>
          </a:prstGeom>
          <a:noFill/>
          <a:ln>
            <a:noFill/>
          </a:ln>
        </p:spPr>
      </p:pic>
      <p:cxnSp>
        <p:nvCxnSpPr>
          <p:cNvPr id="432" name="Google Shape;432;p35"/>
          <p:cNvCxnSpPr>
            <a:stCxn id="425" idx="3"/>
            <a:endCxn id="431"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433" name="Google Shape;433;p35"/>
          <p:cNvCxnSpPr>
            <a:stCxn id="428" idx="3"/>
            <a:endCxn id="431" idx="1"/>
          </p:cNvCxnSpPr>
          <p:nvPr/>
        </p:nvCxnSpPr>
        <p:spPr>
          <a:xfrm rot="10800000">
            <a:off x="7953602" y="615406"/>
            <a:ext cx="387900" cy="1001700"/>
          </a:xfrm>
          <a:prstGeom prst="curvedConnector5">
            <a:avLst>
              <a:gd fmla="val -61388" name="adj1"/>
              <a:gd fmla="val 64629" name="adj2"/>
              <a:gd fmla="val 161388" name="adj3"/>
            </a:avLst>
          </a:prstGeom>
          <a:noFill/>
          <a:ln cap="flat" cmpd="sng" w="19050">
            <a:solidFill>
              <a:srgbClr val="B7B7B7"/>
            </a:solidFill>
            <a:prstDash val="solid"/>
            <a:round/>
            <a:headEnd len="med" w="med" type="triangle"/>
            <a:tailEnd len="med" w="med" type="none"/>
          </a:ln>
        </p:spPr>
      </p:cxnSp>
      <p:pic>
        <p:nvPicPr>
          <p:cNvPr id="434" name="Google Shape;434;p35"/>
          <p:cNvPicPr preferRelativeResize="0"/>
          <p:nvPr/>
        </p:nvPicPr>
        <p:blipFill rotWithShape="1">
          <a:blip r:embed="rId10">
            <a:alphaModFix/>
          </a:blip>
          <a:srcRect b="0" l="29437" r="28073" t="0"/>
          <a:stretch/>
        </p:blipFill>
        <p:spPr>
          <a:xfrm>
            <a:off x="8576530" y="298613"/>
            <a:ext cx="366469" cy="625926"/>
          </a:xfrm>
          <a:prstGeom prst="rect">
            <a:avLst/>
          </a:prstGeom>
          <a:noFill/>
          <a:ln>
            <a:noFill/>
          </a:ln>
        </p:spPr>
      </p:pic>
      <p:cxnSp>
        <p:nvCxnSpPr>
          <p:cNvPr id="435" name="Google Shape;435;p35"/>
          <p:cNvCxnSpPr>
            <a:stCxn id="431" idx="3"/>
            <a:endCxn id="434"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436" name="Google Shape;436;p35"/>
          <p:cNvPicPr preferRelativeResize="0"/>
          <p:nvPr/>
        </p:nvPicPr>
        <p:blipFill>
          <a:blip r:embed="rId11">
            <a:alphaModFix/>
          </a:blip>
          <a:stretch>
            <a:fillRect/>
          </a:stretch>
        </p:blipFill>
        <p:spPr>
          <a:xfrm>
            <a:off x="381875" y="1137875"/>
            <a:ext cx="4002926"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6"/>
          <p:cNvSpPr txBox="1"/>
          <p:nvPr>
            <p:ph type="title"/>
          </p:nvPr>
        </p:nvSpPr>
        <p:spPr>
          <a:xfrm>
            <a:off x="311700" y="445025"/>
            <a:ext cx="268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Registries</a:t>
            </a:r>
            <a:endParaRPr b="1">
              <a:latin typeface="Fira Code"/>
              <a:ea typeface="Fira Code"/>
              <a:cs typeface="Fira Code"/>
              <a:sym typeface="Fira Code"/>
            </a:endParaRPr>
          </a:p>
        </p:txBody>
      </p:sp>
      <p:pic>
        <p:nvPicPr>
          <p:cNvPr id="442" name="Google Shape;442;p36"/>
          <p:cNvPicPr preferRelativeResize="0"/>
          <p:nvPr/>
        </p:nvPicPr>
        <p:blipFill rotWithShape="1">
          <a:blip r:embed="rId3">
            <a:alphaModFix/>
          </a:blip>
          <a:srcRect b="27187" l="16727" r="64982" t="21565"/>
          <a:stretch/>
        </p:blipFill>
        <p:spPr>
          <a:xfrm>
            <a:off x="7711575" y="3947772"/>
            <a:ext cx="970450" cy="1044091"/>
          </a:xfrm>
          <a:prstGeom prst="rect">
            <a:avLst/>
          </a:prstGeom>
          <a:noFill/>
          <a:ln>
            <a:noFill/>
          </a:ln>
        </p:spPr>
      </p:pic>
      <p:pic>
        <p:nvPicPr>
          <p:cNvPr id="443" name="Google Shape;443;p36"/>
          <p:cNvPicPr preferRelativeResize="0"/>
          <p:nvPr/>
        </p:nvPicPr>
        <p:blipFill>
          <a:blip r:embed="rId4">
            <a:alphaModFix/>
          </a:blip>
          <a:stretch>
            <a:fillRect/>
          </a:stretch>
        </p:blipFill>
        <p:spPr>
          <a:xfrm>
            <a:off x="6523625" y="2289550"/>
            <a:ext cx="2419385" cy="1360901"/>
          </a:xfrm>
          <a:prstGeom prst="rect">
            <a:avLst/>
          </a:prstGeom>
          <a:noFill/>
          <a:ln>
            <a:noFill/>
          </a:ln>
        </p:spPr>
      </p:pic>
      <p:pic>
        <p:nvPicPr>
          <p:cNvPr id="444" name="Google Shape;444;p36"/>
          <p:cNvPicPr preferRelativeResize="0"/>
          <p:nvPr/>
        </p:nvPicPr>
        <p:blipFill>
          <a:blip r:embed="rId5">
            <a:alphaModFix/>
          </a:blip>
          <a:stretch>
            <a:fillRect/>
          </a:stretch>
        </p:blipFill>
        <p:spPr>
          <a:xfrm>
            <a:off x="2631524" y="78637"/>
            <a:ext cx="1692677" cy="952125"/>
          </a:xfrm>
          <a:prstGeom prst="rect">
            <a:avLst/>
          </a:prstGeom>
          <a:noFill/>
          <a:ln>
            <a:noFill/>
          </a:ln>
        </p:spPr>
      </p:pic>
      <p:sp>
        <p:nvSpPr>
          <p:cNvPr id="445" name="Google Shape;445;p36"/>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46" name="Google Shape;446;p36"/>
          <p:cNvPicPr preferRelativeResize="0"/>
          <p:nvPr/>
        </p:nvPicPr>
        <p:blipFill rotWithShape="1">
          <a:blip r:embed="rId6">
            <a:alphaModFix/>
          </a:blip>
          <a:srcRect b="21228" l="0" r="0" t="0"/>
          <a:stretch/>
        </p:blipFill>
        <p:spPr>
          <a:xfrm>
            <a:off x="6908050" y="326428"/>
            <a:ext cx="387924" cy="456548"/>
          </a:xfrm>
          <a:prstGeom prst="rect">
            <a:avLst/>
          </a:prstGeom>
          <a:noFill/>
          <a:ln>
            <a:noFill/>
          </a:ln>
        </p:spPr>
      </p:pic>
      <p:cxnSp>
        <p:nvCxnSpPr>
          <p:cNvPr id="447" name="Google Shape;447;p36"/>
          <p:cNvCxnSpPr>
            <a:stCxn id="445" idx="3"/>
            <a:endCxn id="446"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48" name="Google Shape;448;p36"/>
          <p:cNvPicPr preferRelativeResize="0"/>
          <p:nvPr/>
        </p:nvPicPr>
        <p:blipFill rotWithShape="1">
          <a:blip r:embed="rId7">
            <a:alphaModFix/>
          </a:blip>
          <a:srcRect b="0" l="0" r="74982" t="0"/>
          <a:stretch/>
        </p:blipFill>
        <p:spPr>
          <a:xfrm>
            <a:off x="7020186" y="1137982"/>
            <a:ext cx="237998" cy="235371"/>
          </a:xfrm>
          <a:prstGeom prst="rect">
            <a:avLst/>
          </a:prstGeom>
          <a:noFill/>
          <a:ln>
            <a:noFill/>
          </a:ln>
        </p:spPr>
      </p:pic>
      <p:pic>
        <p:nvPicPr>
          <p:cNvPr id="449" name="Google Shape;449;p36"/>
          <p:cNvPicPr preferRelativeResize="0"/>
          <p:nvPr/>
        </p:nvPicPr>
        <p:blipFill rotWithShape="1">
          <a:blip r:embed="rId3">
            <a:alphaModFix/>
          </a:blip>
          <a:srcRect b="27187" l="16727" r="64982" t="21565"/>
          <a:stretch/>
        </p:blipFill>
        <p:spPr>
          <a:xfrm>
            <a:off x="7421852" y="1119346"/>
            <a:ext cx="919650" cy="995519"/>
          </a:xfrm>
          <a:prstGeom prst="rect">
            <a:avLst/>
          </a:prstGeom>
          <a:noFill/>
          <a:ln>
            <a:noFill/>
          </a:ln>
        </p:spPr>
      </p:pic>
      <p:cxnSp>
        <p:nvCxnSpPr>
          <p:cNvPr id="450" name="Google Shape;450;p36"/>
          <p:cNvCxnSpPr>
            <a:stCxn id="446" idx="2"/>
            <a:endCxn id="448"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51" name="Google Shape;451;p36"/>
          <p:cNvCxnSpPr>
            <a:stCxn id="448" idx="3"/>
            <a:endCxn id="449" idx="1"/>
          </p:cNvCxnSpPr>
          <p:nvPr/>
        </p:nvCxnSpPr>
        <p:spPr>
          <a:xfrm>
            <a:off x="7258184" y="1255667"/>
            <a:ext cx="163800" cy="361500"/>
          </a:xfrm>
          <a:prstGeom prst="straightConnector1">
            <a:avLst/>
          </a:prstGeom>
          <a:noFill/>
          <a:ln cap="flat" cmpd="sng" w="19050">
            <a:solidFill>
              <a:srgbClr val="B7B7B7"/>
            </a:solidFill>
            <a:prstDash val="solid"/>
            <a:round/>
            <a:headEnd len="med" w="med" type="none"/>
            <a:tailEnd len="med" w="med" type="triangle"/>
          </a:ln>
        </p:spPr>
      </p:cxnSp>
      <p:pic>
        <p:nvPicPr>
          <p:cNvPr id="452" name="Google Shape;452;p36"/>
          <p:cNvPicPr preferRelativeResize="0"/>
          <p:nvPr/>
        </p:nvPicPr>
        <p:blipFill>
          <a:blip r:embed="rId8">
            <a:alphaModFix/>
          </a:blip>
          <a:stretch>
            <a:fillRect/>
          </a:stretch>
        </p:blipFill>
        <p:spPr>
          <a:xfrm>
            <a:off x="7953603" y="410592"/>
            <a:ext cx="387918" cy="409496"/>
          </a:xfrm>
          <a:prstGeom prst="rect">
            <a:avLst/>
          </a:prstGeom>
          <a:noFill/>
          <a:ln>
            <a:noFill/>
          </a:ln>
        </p:spPr>
      </p:pic>
      <p:cxnSp>
        <p:nvCxnSpPr>
          <p:cNvPr id="453" name="Google Shape;453;p36"/>
          <p:cNvCxnSpPr>
            <a:stCxn id="446" idx="3"/>
            <a:endCxn id="452"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454" name="Google Shape;454;p36"/>
          <p:cNvCxnSpPr>
            <a:stCxn id="449" idx="3"/>
            <a:endCxn id="452" idx="1"/>
          </p:cNvCxnSpPr>
          <p:nvPr/>
        </p:nvCxnSpPr>
        <p:spPr>
          <a:xfrm rot="10800000">
            <a:off x="7953602" y="615406"/>
            <a:ext cx="387900" cy="1001700"/>
          </a:xfrm>
          <a:prstGeom prst="curvedConnector5">
            <a:avLst>
              <a:gd fmla="val -61388" name="adj1"/>
              <a:gd fmla="val 64629" name="adj2"/>
              <a:gd fmla="val 161388" name="adj3"/>
            </a:avLst>
          </a:prstGeom>
          <a:noFill/>
          <a:ln cap="flat" cmpd="sng" w="19050">
            <a:solidFill>
              <a:srgbClr val="B7B7B7"/>
            </a:solidFill>
            <a:prstDash val="solid"/>
            <a:round/>
            <a:headEnd len="med" w="med" type="triangle"/>
            <a:tailEnd len="med" w="med" type="none"/>
          </a:ln>
        </p:spPr>
      </p:cxnSp>
      <p:pic>
        <p:nvPicPr>
          <p:cNvPr id="455" name="Google Shape;455;p36"/>
          <p:cNvPicPr preferRelativeResize="0"/>
          <p:nvPr/>
        </p:nvPicPr>
        <p:blipFill rotWithShape="1">
          <a:blip r:embed="rId9">
            <a:alphaModFix/>
          </a:blip>
          <a:srcRect b="0" l="29437" r="28073" t="0"/>
          <a:stretch/>
        </p:blipFill>
        <p:spPr>
          <a:xfrm>
            <a:off x="8576530" y="298613"/>
            <a:ext cx="366469" cy="625926"/>
          </a:xfrm>
          <a:prstGeom prst="rect">
            <a:avLst/>
          </a:prstGeom>
          <a:noFill/>
          <a:ln>
            <a:noFill/>
          </a:ln>
        </p:spPr>
      </p:pic>
      <p:cxnSp>
        <p:nvCxnSpPr>
          <p:cNvPr id="456" name="Google Shape;456;p36"/>
          <p:cNvCxnSpPr>
            <a:stCxn id="452" idx="3"/>
            <a:endCxn id="455"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457" name="Google Shape;457;p36"/>
          <p:cNvPicPr preferRelativeResize="0"/>
          <p:nvPr/>
        </p:nvPicPr>
        <p:blipFill>
          <a:blip r:embed="rId10">
            <a:alphaModFix/>
          </a:blip>
          <a:stretch>
            <a:fillRect/>
          </a:stretch>
        </p:blipFill>
        <p:spPr>
          <a:xfrm>
            <a:off x="311700" y="1137975"/>
            <a:ext cx="3781280" cy="3853900"/>
          </a:xfrm>
          <a:prstGeom prst="rect">
            <a:avLst/>
          </a:prstGeom>
          <a:noFill/>
          <a:ln>
            <a:noFill/>
          </a:ln>
        </p:spPr>
      </p:pic>
      <p:pic>
        <p:nvPicPr>
          <p:cNvPr id="458" name="Google Shape;458;p36"/>
          <p:cNvPicPr preferRelativeResize="0"/>
          <p:nvPr/>
        </p:nvPicPr>
        <p:blipFill>
          <a:blip r:embed="rId11">
            <a:alphaModFix/>
          </a:blip>
          <a:stretch>
            <a:fillRect/>
          </a:stretch>
        </p:blipFill>
        <p:spPr>
          <a:xfrm>
            <a:off x="4646864" y="2195475"/>
            <a:ext cx="2316534" cy="1303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7"/>
          <p:cNvSpPr txBox="1"/>
          <p:nvPr>
            <p:ph type="title"/>
          </p:nvPr>
        </p:nvSpPr>
        <p:spPr>
          <a:xfrm>
            <a:off x="311700" y="445025"/>
            <a:ext cx="416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 :: Stuff</a:t>
            </a:r>
            <a:endParaRPr b="1">
              <a:latin typeface="Fira Code"/>
              <a:ea typeface="Fira Code"/>
              <a:cs typeface="Fira Code"/>
              <a:sym typeface="Fira Code"/>
            </a:endParaRPr>
          </a:p>
        </p:txBody>
      </p:sp>
      <p:sp>
        <p:nvSpPr>
          <p:cNvPr id="464" name="Google Shape;464;p37"/>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65" name="Google Shape;465;p37"/>
          <p:cNvPicPr preferRelativeResize="0"/>
          <p:nvPr/>
        </p:nvPicPr>
        <p:blipFill rotWithShape="1">
          <a:blip r:embed="rId3">
            <a:alphaModFix/>
          </a:blip>
          <a:srcRect b="21228" l="0" r="0" t="0"/>
          <a:stretch/>
        </p:blipFill>
        <p:spPr>
          <a:xfrm>
            <a:off x="6908050" y="326428"/>
            <a:ext cx="387924" cy="456548"/>
          </a:xfrm>
          <a:prstGeom prst="rect">
            <a:avLst/>
          </a:prstGeom>
          <a:noFill/>
          <a:ln>
            <a:noFill/>
          </a:ln>
        </p:spPr>
      </p:pic>
      <p:cxnSp>
        <p:nvCxnSpPr>
          <p:cNvPr id="466" name="Google Shape;466;p37"/>
          <p:cNvCxnSpPr>
            <a:stCxn id="464" idx="3"/>
            <a:endCxn id="465"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67" name="Google Shape;467;p37"/>
          <p:cNvPicPr preferRelativeResize="0"/>
          <p:nvPr/>
        </p:nvPicPr>
        <p:blipFill rotWithShape="1">
          <a:blip r:embed="rId4">
            <a:alphaModFix/>
          </a:blip>
          <a:srcRect b="0" l="0" r="74982" t="0"/>
          <a:stretch/>
        </p:blipFill>
        <p:spPr>
          <a:xfrm>
            <a:off x="7020186" y="1137982"/>
            <a:ext cx="237998" cy="235371"/>
          </a:xfrm>
          <a:prstGeom prst="rect">
            <a:avLst/>
          </a:prstGeom>
          <a:noFill/>
          <a:ln>
            <a:noFill/>
          </a:ln>
        </p:spPr>
      </p:pic>
      <p:pic>
        <p:nvPicPr>
          <p:cNvPr id="468" name="Google Shape;468;p37"/>
          <p:cNvPicPr preferRelativeResize="0"/>
          <p:nvPr/>
        </p:nvPicPr>
        <p:blipFill rotWithShape="1">
          <a:blip r:embed="rId5">
            <a:alphaModFix/>
          </a:blip>
          <a:srcRect b="27187" l="16727" r="64982" t="21565"/>
          <a:stretch/>
        </p:blipFill>
        <p:spPr>
          <a:xfrm>
            <a:off x="7497301" y="924548"/>
            <a:ext cx="387925" cy="419931"/>
          </a:xfrm>
          <a:prstGeom prst="rect">
            <a:avLst/>
          </a:prstGeom>
          <a:noFill/>
          <a:ln>
            <a:noFill/>
          </a:ln>
        </p:spPr>
      </p:pic>
      <p:cxnSp>
        <p:nvCxnSpPr>
          <p:cNvPr id="469" name="Google Shape;469;p37"/>
          <p:cNvCxnSpPr>
            <a:stCxn id="465" idx="2"/>
            <a:endCxn id="467"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70" name="Google Shape;470;p37"/>
          <p:cNvCxnSpPr>
            <a:stCxn id="467" idx="3"/>
            <a:endCxn id="468" idx="1"/>
          </p:cNvCxnSpPr>
          <p:nvPr/>
        </p:nvCxnSpPr>
        <p:spPr>
          <a:xfrm flipH="1" rot="10800000">
            <a:off x="7258184" y="1134467"/>
            <a:ext cx="239100" cy="121200"/>
          </a:xfrm>
          <a:prstGeom prst="straightConnector1">
            <a:avLst/>
          </a:prstGeom>
          <a:noFill/>
          <a:ln cap="flat" cmpd="sng" w="19050">
            <a:solidFill>
              <a:srgbClr val="B7B7B7"/>
            </a:solidFill>
            <a:prstDash val="solid"/>
            <a:round/>
            <a:headEnd len="med" w="med" type="none"/>
            <a:tailEnd len="med" w="med" type="triangle"/>
          </a:ln>
        </p:spPr>
      </p:cxnSp>
      <p:pic>
        <p:nvPicPr>
          <p:cNvPr id="471" name="Google Shape;471;p37"/>
          <p:cNvPicPr preferRelativeResize="0"/>
          <p:nvPr/>
        </p:nvPicPr>
        <p:blipFill>
          <a:blip r:embed="rId6">
            <a:alphaModFix/>
          </a:blip>
          <a:stretch>
            <a:fillRect/>
          </a:stretch>
        </p:blipFill>
        <p:spPr>
          <a:xfrm>
            <a:off x="7953603" y="410592"/>
            <a:ext cx="387918" cy="409496"/>
          </a:xfrm>
          <a:prstGeom prst="rect">
            <a:avLst/>
          </a:prstGeom>
          <a:noFill/>
          <a:ln>
            <a:noFill/>
          </a:ln>
        </p:spPr>
      </p:pic>
      <p:cxnSp>
        <p:nvCxnSpPr>
          <p:cNvPr id="472" name="Google Shape;472;p37"/>
          <p:cNvCxnSpPr>
            <a:stCxn id="465" idx="3"/>
            <a:endCxn id="471"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473" name="Google Shape;473;p37"/>
          <p:cNvCxnSpPr>
            <a:stCxn id="468" idx="3"/>
            <a:endCxn id="471" idx="1"/>
          </p:cNvCxnSpPr>
          <p:nvPr/>
        </p:nvCxnSpPr>
        <p:spPr>
          <a:xfrm flipH="1" rot="10800000">
            <a:off x="7885226" y="615213"/>
            <a:ext cx="68400" cy="519300"/>
          </a:xfrm>
          <a:prstGeom prst="curvedConnector3">
            <a:avLst>
              <a:gd fmla="val 49983" name="adj1"/>
            </a:avLst>
          </a:prstGeom>
          <a:noFill/>
          <a:ln cap="flat" cmpd="sng" w="19050">
            <a:solidFill>
              <a:srgbClr val="B7B7B7"/>
            </a:solidFill>
            <a:prstDash val="solid"/>
            <a:round/>
            <a:headEnd len="med" w="med" type="triangle"/>
            <a:tailEnd len="med" w="med" type="none"/>
          </a:ln>
        </p:spPr>
      </p:cxnSp>
      <p:pic>
        <p:nvPicPr>
          <p:cNvPr id="474" name="Google Shape;474;p37"/>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475" name="Google Shape;475;p37"/>
          <p:cNvCxnSpPr>
            <a:stCxn id="471" idx="3"/>
            <a:endCxn id="474"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476" name="Google Shape;476;p37"/>
          <p:cNvPicPr preferRelativeResize="0"/>
          <p:nvPr/>
        </p:nvPicPr>
        <p:blipFill>
          <a:blip r:embed="rId8">
            <a:alphaModFix/>
          </a:blip>
          <a:stretch>
            <a:fillRect/>
          </a:stretch>
        </p:blipFill>
        <p:spPr>
          <a:xfrm>
            <a:off x="371600" y="1017725"/>
            <a:ext cx="5975997" cy="3610026"/>
          </a:xfrm>
          <a:prstGeom prst="rect">
            <a:avLst/>
          </a:prstGeom>
          <a:noFill/>
          <a:ln>
            <a:noFill/>
          </a:ln>
        </p:spPr>
      </p:pic>
      <p:sp>
        <p:nvSpPr>
          <p:cNvPr id="477" name="Google Shape;477;p37"/>
          <p:cNvSpPr txBox="1"/>
          <p:nvPr/>
        </p:nvSpPr>
        <p:spPr>
          <a:xfrm>
            <a:off x="6945850" y="1557050"/>
            <a:ext cx="1809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Pacblog Images are for </a:t>
            </a:r>
            <a:br>
              <a:rPr lang="en" sz="1800">
                <a:solidFill>
                  <a:schemeClr val="lt2"/>
                </a:solidFill>
                <a:latin typeface="Fira Code Medium"/>
                <a:ea typeface="Fira Code Medium"/>
                <a:cs typeface="Fira Code Medium"/>
                <a:sym typeface="Fira Code Medium"/>
              </a:rPr>
            </a:br>
            <a:r>
              <a:rPr lang="en" sz="1800">
                <a:solidFill>
                  <a:schemeClr val="lt2"/>
                </a:solidFill>
                <a:latin typeface="Fira Code Medium"/>
                <a:ea typeface="Fira Code Medium"/>
                <a:cs typeface="Fira Code Medium"/>
                <a:sym typeface="Fira Code Medium"/>
              </a:rPr>
              <a:t>Aarch64</a:t>
            </a:r>
            <a:endParaRPr sz="1800">
              <a:solidFill>
                <a:schemeClr val="lt2"/>
              </a:solidFill>
              <a:latin typeface="Fira Code Medium"/>
              <a:ea typeface="Fira Code Medium"/>
              <a:cs typeface="Fira Code Medium"/>
              <a:sym typeface="Fira Code Medium"/>
            </a:endParaRPr>
          </a:p>
        </p:txBody>
      </p:sp>
      <p:pic>
        <p:nvPicPr>
          <p:cNvPr id="478" name="Google Shape;478;p37"/>
          <p:cNvPicPr preferRelativeResize="0"/>
          <p:nvPr/>
        </p:nvPicPr>
        <p:blipFill>
          <a:blip r:embed="rId9">
            <a:alphaModFix/>
          </a:blip>
          <a:stretch>
            <a:fillRect/>
          </a:stretch>
        </p:blipFill>
        <p:spPr>
          <a:xfrm>
            <a:off x="7048925" y="2810575"/>
            <a:ext cx="657599" cy="844375"/>
          </a:xfrm>
          <a:prstGeom prst="rect">
            <a:avLst/>
          </a:prstGeom>
          <a:noFill/>
          <a:ln>
            <a:noFill/>
          </a:ln>
        </p:spPr>
      </p:pic>
      <p:pic>
        <p:nvPicPr>
          <p:cNvPr id="479" name="Google Shape;479;p37"/>
          <p:cNvPicPr preferRelativeResize="0"/>
          <p:nvPr/>
        </p:nvPicPr>
        <p:blipFill>
          <a:blip r:embed="rId10">
            <a:alphaModFix/>
          </a:blip>
          <a:stretch>
            <a:fillRect/>
          </a:stretch>
        </p:blipFill>
        <p:spPr>
          <a:xfrm>
            <a:off x="7602727" y="2843526"/>
            <a:ext cx="1383977" cy="778476"/>
          </a:xfrm>
          <a:prstGeom prst="rect">
            <a:avLst/>
          </a:prstGeom>
          <a:noFill/>
          <a:ln>
            <a:noFill/>
          </a:ln>
        </p:spPr>
      </p:pic>
      <p:pic>
        <p:nvPicPr>
          <p:cNvPr id="480" name="Google Shape;480;p37"/>
          <p:cNvPicPr preferRelativeResize="0"/>
          <p:nvPr/>
        </p:nvPicPr>
        <p:blipFill>
          <a:blip r:embed="rId11">
            <a:alphaModFix/>
          </a:blip>
          <a:stretch>
            <a:fillRect/>
          </a:stretch>
        </p:blipFill>
        <p:spPr>
          <a:xfrm>
            <a:off x="7846445" y="3910425"/>
            <a:ext cx="979805" cy="519300"/>
          </a:xfrm>
          <a:prstGeom prst="rect">
            <a:avLst/>
          </a:prstGeom>
          <a:noFill/>
          <a:ln>
            <a:noFill/>
          </a:ln>
        </p:spPr>
      </p:pic>
      <p:sp>
        <p:nvSpPr>
          <p:cNvPr id="481" name="Google Shape;481;p37"/>
          <p:cNvSpPr txBox="1"/>
          <p:nvPr/>
        </p:nvSpPr>
        <p:spPr>
          <a:xfrm>
            <a:off x="7721300" y="4627750"/>
            <a:ext cx="138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a:t>
            </a:r>
            <a:endParaRPr sz="1800">
              <a:solidFill>
                <a:schemeClr val="lt2"/>
              </a:solidFill>
              <a:latin typeface="Fira Code Medium"/>
              <a:ea typeface="Fira Code Medium"/>
              <a:cs typeface="Fira Code Medium"/>
              <a:sym typeface="Fira Code Medium"/>
            </a:endParaRPr>
          </a:p>
        </p:txBody>
      </p:sp>
      <p:pic>
        <p:nvPicPr>
          <p:cNvPr id="482" name="Google Shape;482;p37"/>
          <p:cNvPicPr preferRelativeResize="0"/>
          <p:nvPr/>
        </p:nvPicPr>
        <p:blipFill rotWithShape="1">
          <a:blip r:embed="rId12">
            <a:alphaModFix/>
          </a:blip>
          <a:srcRect b="34925" l="0" r="0" t="0"/>
          <a:stretch/>
        </p:blipFill>
        <p:spPr>
          <a:xfrm>
            <a:off x="6908125" y="4009597"/>
            <a:ext cx="788398" cy="461699"/>
          </a:xfrm>
          <a:prstGeom prst="rect">
            <a:avLst/>
          </a:prstGeom>
          <a:noFill/>
          <a:ln>
            <a:noFill/>
          </a:ln>
        </p:spPr>
      </p:pic>
      <p:sp>
        <p:nvSpPr>
          <p:cNvPr id="483" name="Google Shape;483;p37"/>
          <p:cNvSpPr txBox="1"/>
          <p:nvPr/>
        </p:nvSpPr>
        <p:spPr>
          <a:xfrm>
            <a:off x="8438350" y="2696325"/>
            <a:ext cx="38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a:t>
            </a:r>
            <a:endParaRPr sz="1800">
              <a:solidFill>
                <a:schemeClr val="lt2"/>
              </a:solidFill>
              <a:latin typeface="Fira Code Medium"/>
              <a:ea typeface="Fira Code Medium"/>
              <a:cs typeface="Fira Code Medium"/>
              <a:sym typeface="Fira Code Medium"/>
            </a:endParaRPr>
          </a:p>
        </p:txBody>
      </p:sp>
      <p:sp>
        <p:nvSpPr>
          <p:cNvPr id="484" name="Google Shape;484;p37"/>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*Apple Silicon Macs’  *</a:t>
            </a:r>
            <a:r>
              <a:rPr lang="en" sz="1300">
                <a:solidFill>
                  <a:schemeClr val="lt2"/>
                </a:solidFill>
                <a:latin typeface="Fira Code"/>
                <a:ea typeface="Fira Code"/>
                <a:cs typeface="Fira Code"/>
                <a:sym typeface="Fira Code"/>
              </a:rPr>
              <a:t>* Requires Root Access</a:t>
            </a:r>
            <a:endParaRPr sz="1300">
              <a:solidFill>
                <a:schemeClr val="lt2"/>
              </a:solidFill>
              <a:latin typeface="Fira Code"/>
              <a:ea typeface="Fira Code"/>
              <a:cs typeface="Fira Code"/>
              <a:sym typeface="Fira Code"/>
            </a:endParaRPr>
          </a:p>
        </p:txBody>
      </p:sp>
      <p:sp>
        <p:nvSpPr>
          <p:cNvPr id="485" name="Google Shape;485;p37"/>
          <p:cNvSpPr txBox="1"/>
          <p:nvPr/>
        </p:nvSpPr>
        <p:spPr>
          <a:xfrm>
            <a:off x="7430825" y="3791800"/>
            <a:ext cx="61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a:t>
            </a:r>
            <a:endParaRPr sz="1800">
              <a:solidFill>
                <a:schemeClr val="lt2"/>
              </a:solidFill>
              <a:latin typeface="Fira Code Medium"/>
              <a:ea typeface="Fira Code Medium"/>
              <a:cs typeface="Fira Code Medium"/>
              <a:sym typeface="Fira Code Medium"/>
            </a:endParaRPr>
          </a:p>
        </p:txBody>
      </p:sp>
      <p:sp>
        <p:nvSpPr>
          <p:cNvPr id="486" name="Google Shape;486;p37"/>
          <p:cNvSpPr txBox="1"/>
          <p:nvPr/>
        </p:nvSpPr>
        <p:spPr>
          <a:xfrm>
            <a:off x="3344325" y="3791800"/>
            <a:ext cx="324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highlight>
                  <a:schemeClr val="lt1"/>
                </a:highlight>
                <a:latin typeface="Fira Code"/>
                <a:ea typeface="Fira Code"/>
                <a:cs typeface="Fira Code"/>
                <a:sym typeface="Fira Code"/>
              </a:rPr>
              <a:t>Ubuntu on Raspberry PI</a:t>
            </a:r>
            <a:endParaRPr sz="1800">
              <a:solidFill>
                <a:schemeClr val="lt2"/>
              </a:solidFill>
              <a:highlight>
                <a:schemeClr val="lt1"/>
              </a:highlight>
              <a:latin typeface="Fira Code"/>
              <a:ea typeface="Fira Code"/>
              <a:cs typeface="Fira Code"/>
              <a:sym typeface="Fira Cod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8"/>
          <p:cNvSpPr txBox="1"/>
          <p:nvPr>
            <p:ph type="title"/>
          </p:nvPr>
        </p:nvSpPr>
        <p:spPr>
          <a:xfrm>
            <a:off x="311700" y="445025"/>
            <a:ext cx="416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 :: Stuff</a:t>
            </a:r>
            <a:endParaRPr b="1">
              <a:latin typeface="Fira Code"/>
              <a:ea typeface="Fira Code"/>
              <a:cs typeface="Fira Code"/>
              <a:sym typeface="Fira Code"/>
            </a:endParaRPr>
          </a:p>
        </p:txBody>
      </p:sp>
      <p:sp>
        <p:nvSpPr>
          <p:cNvPr id="492" name="Google Shape;492;p38"/>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93" name="Google Shape;493;p38"/>
          <p:cNvPicPr preferRelativeResize="0"/>
          <p:nvPr/>
        </p:nvPicPr>
        <p:blipFill rotWithShape="1">
          <a:blip r:embed="rId3">
            <a:alphaModFix/>
          </a:blip>
          <a:srcRect b="21228" l="0" r="0" t="0"/>
          <a:stretch/>
        </p:blipFill>
        <p:spPr>
          <a:xfrm>
            <a:off x="6908050" y="326428"/>
            <a:ext cx="387924" cy="456548"/>
          </a:xfrm>
          <a:prstGeom prst="rect">
            <a:avLst/>
          </a:prstGeom>
          <a:noFill/>
          <a:ln>
            <a:noFill/>
          </a:ln>
        </p:spPr>
      </p:pic>
      <p:cxnSp>
        <p:nvCxnSpPr>
          <p:cNvPr id="494" name="Google Shape;494;p38"/>
          <p:cNvCxnSpPr>
            <a:stCxn id="492" idx="3"/>
            <a:endCxn id="493"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95" name="Google Shape;495;p38"/>
          <p:cNvPicPr preferRelativeResize="0"/>
          <p:nvPr/>
        </p:nvPicPr>
        <p:blipFill rotWithShape="1">
          <a:blip r:embed="rId4">
            <a:alphaModFix/>
          </a:blip>
          <a:srcRect b="0" l="0" r="74982" t="0"/>
          <a:stretch/>
        </p:blipFill>
        <p:spPr>
          <a:xfrm>
            <a:off x="7020186" y="1137982"/>
            <a:ext cx="237998" cy="235371"/>
          </a:xfrm>
          <a:prstGeom prst="rect">
            <a:avLst/>
          </a:prstGeom>
          <a:noFill/>
          <a:ln>
            <a:noFill/>
          </a:ln>
        </p:spPr>
      </p:pic>
      <p:pic>
        <p:nvPicPr>
          <p:cNvPr id="496" name="Google Shape;496;p38"/>
          <p:cNvPicPr preferRelativeResize="0"/>
          <p:nvPr/>
        </p:nvPicPr>
        <p:blipFill rotWithShape="1">
          <a:blip r:embed="rId5">
            <a:alphaModFix/>
          </a:blip>
          <a:srcRect b="27187" l="16727" r="64982" t="21565"/>
          <a:stretch/>
        </p:blipFill>
        <p:spPr>
          <a:xfrm>
            <a:off x="7497301" y="924548"/>
            <a:ext cx="387925" cy="419931"/>
          </a:xfrm>
          <a:prstGeom prst="rect">
            <a:avLst/>
          </a:prstGeom>
          <a:noFill/>
          <a:ln>
            <a:noFill/>
          </a:ln>
        </p:spPr>
      </p:pic>
      <p:cxnSp>
        <p:nvCxnSpPr>
          <p:cNvPr id="497" name="Google Shape;497;p38"/>
          <p:cNvCxnSpPr>
            <a:stCxn id="493" idx="2"/>
            <a:endCxn id="495"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98" name="Google Shape;498;p38"/>
          <p:cNvCxnSpPr>
            <a:stCxn id="495" idx="3"/>
            <a:endCxn id="496" idx="1"/>
          </p:cNvCxnSpPr>
          <p:nvPr/>
        </p:nvCxnSpPr>
        <p:spPr>
          <a:xfrm flipH="1" rot="10800000">
            <a:off x="7258184" y="1134467"/>
            <a:ext cx="239100" cy="121200"/>
          </a:xfrm>
          <a:prstGeom prst="straightConnector1">
            <a:avLst/>
          </a:prstGeom>
          <a:noFill/>
          <a:ln cap="flat" cmpd="sng" w="19050">
            <a:solidFill>
              <a:srgbClr val="B7B7B7"/>
            </a:solidFill>
            <a:prstDash val="solid"/>
            <a:round/>
            <a:headEnd len="med" w="med" type="none"/>
            <a:tailEnd len="med" w="med" type="triangle"/>
          </a:ln>
        </p:spPr>
      </p:cxnSp>
      <p:pic>
        <p:nvPicPr>
          <p:cNvPr id="499" name="Google Shape;499;p38"/>
          <p:cNvPicPr preferRelativeResize="0"/>
          <p:nvPr/>
        </p:nvPicPr>
        <p:blipFill>
          <a:blip r:embed="rId6">
            <a:alphaModFix/>
          </a:blip>
          <a:stretch>
            <a:fillRect/>
          </a:stretch>
        </p:blipFill>
        <p:spPr>
          <a:xfrm>
            <a:off x="7953603" y="410592"/>
            <a:ext cx="387918" cy="409496"/>
          </a:xfrm>
          <a:prstGeom prst="rect">
            <a:avLst/>
          </a:prstGeom>
          <a:noFill/>
          <a:ln>
            <a:noFill/>
          </a:ln>
        </p:spPr>
      </p:pic>
      <p:cxnSp>
        <p:nvCxnSpPr>
          <p:cNvPr id="500" name="Google Shape;500;p38"/>
          <p:cNvCxnSpPr>
            <a:stCxn id="493" idx="3"/>
            <a:endCxn id="499"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501" name="Google Shape;501;p38"/>
          <p:cNvCxnSpPr>
            <a:stCxn id="496" idx="3"/>
            <a:endCxn id="499" idx="1"/>
          </p:cNvCxnSpPr>
          <p:nvPr/>
        </p:nvCxnSpPr>
        <p:spPr>
          <a:xfrm flipH="1" rot="10800000">
            <a:off x="7885226" y="615213"/>
            <a:ext cx="68400" cy="519300"/>
          </a:xfrm>
          <a:prstGeom prst="curvedConnector3">
            <a:avLst>
              <a:gd fmla="val 49983" name="adj1"/>
            </a:avLst>
          </a:prstGeom>
          <a:noFill/>
          <a:ln cap="flat" cmpd="sng" w="19050">
            <a:solidFill>
              <a:srgbClr val="B7B7B7"/>
            </a:solidFill>
            <a:prstDash val="solid"/>
            <a:round/>
            <a:headEnd len="med" w="med" type="triangle"/>
            <a:tailEnd len="med" w="med" type="none"/>
          </a:ln>
        </p:spPr>
      </p:cxnSp>
      <p:pic>
        <p:nvPicPr>
          <p:cNvPr id="502" name="Google Shape;502;p38"/>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503" name="Google Shape;503;p38"/>
          <p:cNvCxnSpPr>
            <a:stCxn id="499" idx="3"/>
            <a:endCxn id="502"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504" name="Google Shape;504;p38"/>
          <p:cNvPicPr preferRelativeResize="0"/>
          <p:nvPr/>
        </p:nvPicPr>
        <p:blipFill>
          <a:blip r:embed="rId8">
            <a:alphaModFix/>
          </a:blip>
          <a:stretch>
            <a:fillRect/>
          </a:stretch>
        </p:blipFill>
        <p:spPr>
          <a:xfrm>
            <a:off x="154875" y="1059000"/>
            <a:ext cx="6715348" cy="3478869"/>
          </a:xfrm>
          <a:prstGeom prst="rect">
            <a:avLst/>
          </a:prstGeom>
          <a:noFill/>
          <a:ln>
            <a:noFill/>
          </a:ln>
        </p:spPr>
      </p:pic>
      <p:pic>
        <p:nvPicPr>
          <p:cNvPr id="505" name="Google Shape;505;p38"/>
          <p:cNvPicPr preferRelativeResize="0"/>
          <p:nvPr/>
        </p:nvPicPr>
        <p:blipFill>
          <a:blip r:embed="rId9">
            <a:alphaModFix/>
          </a:blip>
          <a:stretch>
            <a:fillRect/>
          </a:stretch>
        </p:blipFill>
        <p:spPr>
          <a:xfrm>
            <a:off x="7102025" y="2769425"/>
            <a:ext cx="1768450" cy="176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9"/>
          <p:cNvSpPr txBox="1"/>
          <p:nvPr>
            <p:ph type="title"/>
          </p:nvPr>
        </p:nvSpPr>
        <p:spPr>
          <a:xfrm>
            <a:off x="311700" y="445025"/>
            <a:ext cx="5247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 :: Stuff</a:t>
            </a:r>
            <a:endParaRPr b="1">
              <a:latin typeface="Fira Code"/>
              <a:ea typeface="Fira Code"/>
              <a:cs typeface="Fira Code"/>
              <a:sym typeface="Fira Code"/>
            </a:endParaRPr>
          </a:p>
        </p:txBody>
      </p:sp>
      <p:sp>
        <p:nvSpPr>
          <p:cNvPr id="511" name="Google Shape;511;p39"/>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512" name="Google Shape;512;p39"/>
          <p:cNvPicPr preferRelativeResize="0"/>
          <p:nvPr/>
        </p:nvPicPr>
        <p:blipFill rotWithShape="1">
          <a:blip r:embed="rId3">
            <a:alphaModFix/>
          </a:blip>
          <a:srcRect b="21228" l="0" r="0" t="0"/>
          <a:stretch/>
        </p:blipFill>
        <p:spPr>
          <a:xfrm>
            <a:off x="6908050" y="326428"/>
            <a:ext cx="387924" cy="456548"/>
          </a:xfrm>
          <a:prstGeom prst="rect">
            <a:avLst/>
          </a:prstGeom>
          <a:noFill/>
          <a:ln>
            <a:noFill/>
          </a:ln>
        </p:spPr>
      </p:pic>
      <p:cxnSp>
        <p:nvCxnSpPr>
          <p:cNvPr id="513" name="Google Shape;513;p39"/>
          <p:cNvCxnSpPr>
            <a:stCxn id="511" idx="3"/>
            <a:endCxn id="512"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514" name="Google Shape;514;p39"/>
          <p:cNvPicPr preferRelativeResize="0"/>
          <p:nvPr/>
        </p:nvPicPr>
        <p:blipFill rotWithShape="1">
          <a:blip r:embed="rId4">
            <a:alphaModFix/>
          </a:blip>
          <a:srcRect b="0" l="0" r="74982" t="0"/>
          <a:stretch/>
        </p:blipFill>
        <p:spPr>
          <a:xfrm>
            <a:off x="7020186" y="1137982"/>
            <a:ext cx="237998" cy="235371"/>
          </a:xfrm>
          <a:prstGeom prst="rect">
            <a:avLst/>
          </a:prstGeom>
          <a:noFill/>
          <a:ln>
            <a:noFill/>
          </a:ln>
        </p:spPr>
      </p:pic>
      <p:pic>
        <p:nvPicPr>
          <p:cNvPr id="515" name="Google Shape;515;p39"/>
          <p:cNvPicPr preferRelativeResize="0"/>
          <p:nvPr/>
        </p:nvPicPr>
        <p:blipFill rotWithShape="1">
          <a:blip r:embed="rId5">
            <a:alphaModFix/>
          </a:blip>
          <a:srcRect b="27187" l="16727" r="64982" t="21565"/>
          <a:stretch/>
        </p:blipFill>
        <p:spPr>
          <a:xfrm>
            <a:off x="7497301" y="924548"/>
            <a:ext cx="387925" cy="419931"/>
          </a:xfrm>
          <a:prstGeom prst="rect">
            <a:avLst/>
          </a:prstGeom>
          <a:noFill/>
          <a:ln>
            <a:noFill/>
          </a:ln>
        </p:spPr>
      </p:pic>
      <p:cxnSp>
        <p:nvCxnSpPr>
          <p:cNvPr id="516" name="Google Shape;516;p39"/>
          <p:cNvCxnSpPr>
            <a:stCxn id="512" idx="2"/>
            <a:endCxn id="514"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517" name="Google Shape;517;p39"/>
          <p:cNvCxnSpPr>
            <a:stCxn id="514" idx="3"/>
            <a:endCxn id="515" idx="1"/>
          </p:cNvCxnSpPr>
          <p:nvPr/>
        </p:nvCxnSpPr>
        <p:spPr>
          <a:xfrm flipH="1" rot="10800000">
            <a:off x="7258184" y="1134467"/>
            <a:ext cx="239100" cy="121200"/>
          </a:xfrm>
          <a:prstGeom prst="straightConnector1">
            <a:avLst/>
          </a:prstGeom>
          <a:noFill/>
          <a:ln cap="flat" cmpd="sng" w="19050">
            <a:solidFill>
              <a:srgbClr val="B7B7B7"/>
            </a:solidFill>
            <a:prstDash val="solid"/>
            <a:round/>
            <a:headEnd len="med" w="med" type="none"/>
            <a:tailEnd len="med" w="med" type="triangle"/>
          </a:ln>
        </p:spPr>
      </p:cxnSp>
      <p:pic>
        <p:nvPicPr>
          <p:cNvPr id="518" name="Google Shape;518;p39"/>
          <p:cNvPicPr preferRelativeResize="0"/>
          <p:nvPr/>
        </p:nvPicPr>
        <p:blipFill>
          <a:blip r:embed="rId6">
            <a:alphaModFix/>
          </a:blip>
          <a:stretch>
            <a:fillRect/>
          </a:stretch>
        </p:blipFill>
        <p:spPr>
          <a:xfrm>
            <a:off x="7953603" y="410592"/>
            <a:ext cx="387918" cy="409496"/>
          </a:xfrm>
          <a:prstGeom prst="rect">
            <a:avLst/>
          </a:prstGeom>
          <a:noFill/>
          <a:ln>
            <a:noFill/>
          </a:ln>
        </p:spPr>
      </p:pic>
      <p:cxnSp>
        <p:nvCxnSpPr>
          <p:cNvPr id="519" name="Google Shape;519;p39"/>
          <p:cNvCxnSpPr>
            <a:stCxn id="512" idx="3"/>
            <a:endCxn id="518"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520" name="Google Shape;520;p39"/>
          <p:cNvCxnSpPr>
            <a:stCxn id="515" idx="3"/>
            <a:endCxn id="518" idx="1"/>
          </p:cNvCxnSpPr>
          <p:nvPr/>
        </p:nvCxnSpPr>
        <p:spPr>
          <a:xfrm flipH="1" rot="10800000">
            <a:off x="7885226" y="615213"/>
            <a:ext cx="68400" cy="519300"/>
          </a:xfrm>
          <a:prstGeom prst="curvedConnector3">
            <a:avLst>
              <a:gd fmla="val 49983" name="adj1"/>
            </a:avLst>
          </a:prstGeom>
          <a:noFill/>
          <a:ln cap="flat" cmpd="sng" w="19050">
            <a:solidFill>
              <a:srgbClr val="B7B7B7"/>
            </a:solidFill>
            <a:prstDash val="solid"/>
            <a:round/>
            <a:headEnd len="med" w="med" type="triangle"/>
            <a:tailEnd len="med" w="med" type="none"/>
          </a:ln>
        </p:spPr>
      </p:cxnSp>
      <p:pic>
        <p:nvPicPr>
          <p:cNvPr id="521" name="Google Shape;521;p39"/>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522" name="Google Shape;522;p39"/>
          <p:cNvCxnSpPr>
            <a:stCxn id="518" idx="3"/>
            <a:endCxn id="521"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523" name="Google Shape;523;p39"/>
          <p:cNvPicPr preferRelativeResize="0"/>
          <p:nvPr/>
        </p:nvPicPr>
        <p:blipFill>
          <a:blip r:embed="rId8">
            <a:alphaModFix/>
          </a:blip>
          <a:stretch>
            <a:fillRect/>
          </a:stretch>
        </p:blipFill>
        <p:spPr>
          <a:xfrm>
            <a:off x="311700" y="1373353"/>
            <a:ext cx="6529504" cy="3465347"/>
          </a:xfrm>
          <a:prstGeom prst="rect">
            <a:avLst/>
          </a:prstGeom>
          <a:noFill/>
          <a:ln>
            <a:noFill/>
          </a:ln>
        </p:spPr>
      </p:pic>
      <p:pic>
        <p:nvPicPr>
          <p:cNvPr id="524" name="Google Shape;524;p39"/>
          <p:cNvPicPr preferRelativeResize="0"/>
          <p:nvPr/>
        </p:nvPicPr>
        <p:blipFill>
          <a:blip r:embed="rId9">
            <a:alphaModFix/>
          </a:blip>
          <a:stretch>
            <a:fillRect/>
          </a:stretch>
        </p:blipFill>
        <p:spPr>
          <a:xfrm>
            <a:off x="7102025" y="2769425"/>
            <a:ext cx="1768450" cy="1768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0"/>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 Orchestration</a:t>
            </a:r>
            <a:endParaRPr b="1">
              <a:latin typeface="Fira Code"/>
              <a:ea typeface="Fira Code"/>
              <a:cs typeface="Fira Code"/>
              <a:sym typeface="Fira Code"/>
            </a:endParaRPr>
          </a:p>
        </p:txBody>
      </p:sp>
      <p:pic>
        <p:nvPicPr>
          <p:cNvPr id="530" name="Google Shape;530;p40"/>
          <p:cNvPicPr preferRelativeResize="0"/>
          <p:nvPr/>
        </p:nvPicPr>
        <p:blipFill>
          <a:blip r:embed="rId3">
            <a:alphaModFix/>
          </a:blip>
          <a:stretch>
            <a:fillRect/>
          </a:stretch>
        </p:blipFill>
        <p:spPr>
          <a:xfrm>
            <a:off x="667699" y="1652361"/>
            <a:ext cx="1387451" cy="1464599"/>
          </a:xfrm>
          <a:prstGeom prst="rect">
            <a:avLst/>
          </a:prstGeom>
          <a:noFill/>
          <a:ln>
            <a:noFill/>
          </a:ln>
        </p:spPr>
      </p:pic>
      <p:pic>
        <p:nvPicPr>
          <p:cNvPr id="531" name="Google Shape;531;p40"/>
          <p:cNvPicPr preferRelativeResize="0"/>
          <p:nvPr/>
        </p:nvPicPr>
        <p:blipFill>
          <a:blip r:embed="rId4">
            <a:alphaModFix/>
          </a:blip>
          <a:stretch>
            <a:fillRect/>
          </a:stretch>
        </p:blipFill>
        <p:spPr>
          <a:xfrm>
            <a:off x="2605275" y="1994304"/>
            <a:ext cx="3120401" cy="780700"/>
          </a:xfrm>
          <a:prstGeom prst="rect">
            <a:avLst/>
          </a:prstGeom>
          <a:noFill/>
          <a:ln>
            <a:noFill/>
          </a:ln>
        </p:spPr>
      </p:pic>
      <p:sp>
        <p:nvSpPr>
          <p:cNvPr id="532" name="Google Shape;532;p40"/>
          <p:cNvSpPr txBox="1"/>
          <p:nvPr/>
        </p:nvSpPr>
        <p:spPr>
          <a:xfrm>
            <a:off x="5587801" y="5876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533" name="Google Shape;533;p40"/>
          <p:cNvPicPr preferRelativeResize="0"/>
          <p:nvPr/>
        </p:nvPicPr>
        <p:blipFill rotWithShape="1">
          <a:blip r:embed="rId5">
            <a:alphaModFix/>
          </a:blip>
          <a:srcRect b="21228" l="0" r="0" t="0"/>
          <a:stretch/>
        </p:blipFill>
        <p:spPr>
          <a:xfrm>
            <a:off x="6656325" y="298628"/>
            <a:ext cx="387924" cy="456548"/>
          </a:xfrm>
          <a:prstGeom prst="rect">
            <a:avLst/>
          </a:prstGeom>
          <a:noFill/>
          <a:ln>
            <a:noFill/>
          </a:ln>
        </p:spPr>
      </p:pic>
      <p:cxnSp>
        <p:nvCxnSpPr>
          <p:cNvPr id="534" name="Google Shape;534;p40"/>
          <p:cNvCxnSpPr>
            <a:stCxn id="532" idx="3"/>
            <a:endCxn id="533" idx="1"/>
          </p:cNvCxnSpPr>
          <p:nvPr/>
        </p:nvCxnSpPr>
        <p:spPr>
          <a:xfrm flipH="1" rot="10800000">
            <a:off x="6376201" y="5269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535" name="Google Shape;535;p40"/>
          <p:cNvPicPr preferRelativeResize="0"/>
          <p:nvPr/>
        </p:nvPicPr>
        <p:blipFill rotWithShape="1">
          <a:blip r:embed="rId6">
            <a:alphaModFix/>
          </a:blip>
          <a:srcRect b="0" l="0" r="74982" t="0"/>
          <a:stretch/>
        </p:blipFill>
        <p:spPr>
          <a:xfrm>
            <a:off x="6768461" y="1110182"/>
            <a:ext cx="237998" cy="235371"/>
          </a:xfrm>
          <a:prstGeom prst="rect">
            <a:avLst/>
          </a:prstGeom>
          <a:noFill/>
          <a:ln>
            <a:noFill/>
          </a:ln>
        </p:spPr>
      </p:pic>
      <p:pic>
        <p:nvPicPr>
          <p:cNvPr id="536" name="Google Shape;536;p40"/>
          <p:cNvPicPr preferRelativeResize="0"/>
          <p:nvPr/>
        </p:nvPicPr>
        <p:blipFill rotWithShape="1">
          <a:blip r:embed="rId7">
            <a:alphaModFix/>
          </a:blip>
          <a:srcRect b="27187" l="16727" r="64982" t="21565"/>
          <a:stretch/>
        </p:blipFill>
        <p:spPr>
          <a:xfrm>
            <a:off x="7170159" y="1091586"/>
            <a:ext cx="251807" cy="272589"/>
          </a:xfrm>
          <a:prstGeom prst="rect">
            <a:avLst/>
          </a:prstGeom>
          <a:noFill/>
          <a:ln>
            <a:noFill/>
          </a:ln>
        </p:spPr>
      </p:pic>
      <p:cxnSp>
        <p:nvCxnSpPr>
          <p:cNvPr id="537" name="Google Shape;537;p40"/>
          <p:cNvCxnSpPr>
            <a:stCxn id="533" idx="2"/>
            <a:endCxn id="535" idx="0"/>
          </p:cNvCxnSpPr>
          <p:nvPr/>
        </p:nvCxnSpPr>
        <p:spPr>
          <a:xfrm>
            <a:off x="6850288" y="7551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538" name="Google Shape;538;p40"/>
          <p:cNvCxnSpPr>
            <a:stCxn id="535" idx="3"/>
            <a:endCxn id="536" idx="1"/>
          </p:cNvCxnSpPr>
          <p:nvPr/>
        </p:nvCxnSpPr>
        <p:spPr>
          <a:xfrm>
            <a:off x="7006459" y="12278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539" name="Google Shape;539;p40"/>
          <p:cNvPicPr preferRelativeResize="0"/>
          <p:nvPr/>
        </p:nvPicPr>
        <p:blipFill>
          <a:blip r:embed="rId3">
            <a:alphaModFix/>
          </a:blip>
          <a:stretch>
            <a:fillRect/>
          </a:stretch>
        </p:blipFill>
        <p:spPr>
          <a:xfrm>
            <a:off x="7553125" y="410600"/>
            <a:ext cx="940626" cy="992945"/>
          </a:xfrm>
          <a:prstGeom prst="rect">
            <a:avLst/>
          </a:prstGeom>
          <a:noFill/>
          <a:ln>
            <a:noFill/>
          </a:ln>
        </p:spPr>
      </p:pic>
      <p:cxnSp>
        <p:nvCxnSpPr>
          <p:cNvPr id="540" name="Google Shape;540;p40"/>
          <p:cNvCxnSpPr>
            <a:stCxn id="533" idx="3"/>
            <a:endCxn id="539" idx="1"/>
          </p:cNvCxnSpPr>
          <p:nvPr/>
        </p:nvCxnSpPr>
        <p:spPr>
          <a:xfrm>
            <a:off x="7044250" y="526902"/>
            <a:ext cx="508800" cy="380100"/>
          </a:xfrm>
          <a:prstGeom prst="straightConnector1">
            <a:avLst/>
          </a:prstGeom>
          <a:noFill/>
          <a:ln cap="flat" cmpd="sng" w="19050">
            <a:solidFill>
              <a:srgbClr val="B7B7B7"/>
            </a:solidFill>
            <a:prstDash val="solid"/>
            <a:round/>
            <a:headEnd len="med" w="med" type="none"/>
            <a:tailEnd len="med" w="med" type="triangle"/>
          </a:ln>
        </p:spPr>
      </p:cxnSp>
      <p:cxnSp>
        <p:nvCxnSpPr>
          <p:cNvPr id="541" name="Google Shape;541;p40"/>
          <p:cNvCxnSpPr>
            <a:stCxn id="536" idx="3"/>
            <a:endCxn id="539" idx="1"/>
          </p:cNvCxnSpPr>
          <p:nvPr/>
        </p:nvCxnSpPr>
        <p:spPr>
          <a:xfrm flipH="1" rot="10800000">
            <a:off x="7421966" y="907181"/>
            <a:ext cx="131100" cy="3207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542" name="Google Shape;542;p40"/>
          <p:cNvPicPr preferRelativeResize="0"/>
          <p:nvPr/>
        </p:nvPicPr>
        <p:blipFill rotWithShape="1">
          <a:blip r:embed="rId8">
            <a:alphaModFix/>
          </a:blip>
          <a:srcRect b="0" l="29437" r="28073" t="0"/>
          <a:stretch/>
        </p:blipFill>
        <p:spPr>
          <a:xfrm>
            <a:off x="8576530" y="298613"/>
            <a:ext cx="366469" cy="625926"/>
          </a:xfrm>
          <a:prstGeom prst="rect">
            <a:avLst/>
          </a:prstGeom>
          <a:noFill/>
          <a:ln>
            <a:noFill/>
          </a:ln>
        </p:spPr>
      </p:pic>
      <p:cxnSp>
        <p:nvCxnSpPr>
          <p:cNvPr id="543" name="Google Shape;543;p40"/>
          <p:cNvCxnSpPr>
            <a:stCxn id="539" idx="3"/>
            <a:endCxn id="542" idx="1"/>
          </p:cNvCxnSpPr>
          <p:nvPr/>
        </p:nvCxnSpPr>
        <p:spPr>
          <a:xfrm flipH="1" rot="10800000">
            <a:off x="8493751" y="611573"/>
            <a:ext cx="82800" cy="295500"/>
          </a:xfrm>
          <a:prstGeom prst="straightConnector1">
            <a:avLst/>
          </a:prstGeom>
          <a:noFill/>
          <a:ln cap="flat" cmpd="sng" w="19050">
            <a:solidFill>
              <a:srgbClr val="B7B7B7"/>
            </a:solidFill>
            <a:prstDash val="solid"/>
            <a:round/>
            <a:headEnd len="med" w="med" type="none"/>
            <a:tailEnd len="med" w="med" type="triangle"/>
          </a:ln>
        </p:spPr>
      </p:cxnSp>
      <p:pic>
        <p:nvPicPr>
          <p:cNvPr id="544" name="Google Shape;544;p40"/>
          <p:cNvPicPr preferRelativeResize="0"/>
          <p:nvPr/>
        </p:nvPicPr>
        <p:blipFill>
          <a:blip r:embed="rId9">
            <a:alphaModFix/>
          </a:blip>
          <a:stretch>
            <a:fillRect/>
          </a:stretch>
        </p:blipFill>
        <p:spPr>
          <a:xfrm>
            <a:off x="399274" y="3617797"/>
            <a:ext cx="3363226" cy="912050"/>
          </a:xfrm>
          <a:prstGeom prst="rect">
            <a:avLst/>
          </a:prstGeom>
          <a:noFill/>
          <a:ln>
            <a:noFill/>
          </a:ln>
        </p:spPr>
      </p:pic>
      <p:pic>
        <p:nvPicPr>
          <p:cNvPr id="545" name="Google Shape;545;p40"/>
          <p:cNvPicPr preferRelativeResize="0"/>
          <p:nvPr/>
        </p:nvPicPr>
        <p:blipFill>
          <a:blip r:embed="rId10">
            <a:alphaModFix/>
          </a:blip>
          <a:stretch>
            <a:fillRect/>
          </a:stretch>
        </p:blipFill>
        <p:spPr>
          <a:xfrm>
            <a:off x="4168375" y="3268325"/>
            <a:ext cx="1464600" cy="1464600"/>
          </a:xfrm>
          <a:prstGeom prst="rect">
            <a:avLst/>
          </a:prstGeom>
          <a:noFill/>
          <a:ln>
            <a:noFill/>
          </a:ln>
        </p:spPr>
      </p:pic>
      <p:pic>
        <p:nvPicPr>
          <p:cNvPr id="546" name="Google Shape;546;p40"/>
          <p:cNvPicPr preferRelativeResize="0"/>
          <p:nvPr/>
        </p:nvPicPr>
        <p:blipFill>
          <a:blip r:embed="rId11">
            <a:alphaModFix/>
          </a:blip>
          <a:stretch>
            <a:fillRect/>
          </a:stretch>
        </p:blipFill>
        <p:spPr>
          <a:xfrm>
            <a:off x="4168375" y="1082853"/>
            <a:ext cx="8389174" cy="4188698"/>
          </a:xfrm>
          <a:prstGeom prst="rect">
            <a:avLst/>
          </a:prstGeom>
          <a:noFill/>
          <a:ln>
            <a:noFill/>
          </a:ln>
          <a:effectLst>
            <a:outerShdw rotWithShape="0" algn="bl" dir="780000" dist="219075">
              <a:srgbClr val="B6D7A8">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1"/>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 Orchestration</a:t>
            </a:r>
            <a:endParaRPr b="1">
              <a:latin typeface="Fira Code"/>
              <a:ea typeface="Fira Code"/>
              <a:cs typeface="Fira Code"/>
              <a:sym typeface="Fira Code"/>
            </a:endParaRPr>
          </a:p>
        </p:txBody>
      </p:sp>
      <p:sp>
        <p:nvSpPr>
          <p:cNvPr id="552" name="Google Shape;552;p41"/>
          <p:cNvSpPr txBox="1"/>
          <p:nvPr/>
        </p:nvSpPr>
        <p:spPr>
          <a:xfrm>
            <a:off x="5587801" y="5876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553" name="Google Shape;553;p41"/>
          <p:cNvPicPr preferRelativeResize="0"/>
          <p:nvPr/>
        </p:nvPicPr>
        <p:blipFill rotWithShape="1">
          <a:blip r:embed="rId3">
            <a:alphaModFix/>
          </a:blip>
          <a:srcRect b="21228" l="0" r="0" t="0"/>
          <a:stretch/>
        </p:blipFill>
        <p:spPr>
          <a:xfrm>
            <a:off x="6656325" y="298628"/>
            <a:ext cx="387924" cy="456548"/>
          </a:xfrm>
          <a:prstGeom prst="rect">
            <a:avLst/>
          </a:prstGeom>
          <a:noFill/>
          <a:ln>
            <a:noFill/>
          </a:ln>
        </p:spPr>
      </p:pic>
      <p:cxnSp>
        <p:nvCxnSpPr>
          <p:cNvPr id="554" name="Google Shape;554;p41"/>
          <p:cNvCxnSpPr>
            <a:stCxn id="552" idx="3"/>
            <a:endCxn id="553" idx="1"/>
          </p:cNvCxnSpPr>
          <p:nvPr/>
        </p:nvCxnSpPr>
        <p:spPr>
          <a:xfrm flipH="1" rot="10800000">
            <a:off x="6376201" y="5269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555" name="Google Shape;555;p41"/>
          <p:cNvPicPr preferRelativeResize="0"/>
          <p:nvPr/>
        </p:nvPicPr>
        <p:blipFill rotWithShape="1">
          <a:blip r:embed="rId4">
            <a:alphaModFix/>
          </a:blip>
          <a:srcRect b="0" l="0" r="74982" t="0"/>
          <a:stretch/>
        </p:blipFill>
        <p:spPr>
          <a:xfrm>
            <a:off x="6768461" y="1110182"/>
            <a:ext cx="237998" cy="235371"/>
          </a:xfrm>
          <a:prstGeom prst="rect">
            <a:avLst/>
          </a:prstGeom>
          <a:noFill/>
          <a:ln>
            <a:noFill/>
          </a:ln>
        </p:spPr>
      </p:pic>
      <p:pic>
        <p:nvPicPr>
          <p:cNvPr id="556" name="Google Shape;556;p41"/>
          <p:cNvPicPr preferRelativeResize="0"/>
          <p:nvPr/>
        </p:nvPicPr>
        <p:blipFill rotWithShape="1">
          <a:blip r:embed="rId5">
            <a:alphaModFix/>
          </a:blip>
          <a:srcRect b="27187" l="16727" r="64982" t="21565"/>
          <a:stretch/>
        </p:blipFill>
        <p:spPr>
          <a:xfrm>
            <a:off x="7170159" y="1091586"/>
            <a:ext cx="251807" cy="272589"/>
          </a:xfrm>
          <a:prstGeom prst="rect">
            <a:avLst/>
          </a:prstGeom>
          <a:noFill/>
          <a:ln>
            <a:noFill/>
          </a:ln>
        </p:spPr>
      </p:pic>
      <p:cxnSp>
        <p:nvCxnSpPr>
          <p:cNvPr id="557" name="Google Shape;557;p41"/>
          <p:cNvCxnSpPr>
            <a:stCxn id="553" idx="2"/>
            <a:endCxn id="555" idx="0"/>
          </p:cNvCxnSpPr>
          <p:nvPr/>
        </p:nvCxnSpPr>
        <p:spPr>
          <a:xfrm>
            <a:off x="6850288" y="7551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558" name="Google Shape;558;p41"/>
          <p:cNvCxnSpPr>
            <a:stCxn id="555" idx="3"/>
            <a:endCxn id="556" idx="1"/>
          </p:cNvCxnSpPr>
          <p:nvPr/>
        </p:nvCxnSpPr>
        <p:spPr>
          <a:xfrm>
            <a:off x="7006459" y="12278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559" name="Google Shape;559;p41"/>
          <p:cNvPicPr preferRelativeResize="0"/>
          <p:nvPr/>
        </p:nvPicPr>
        <p:blipFill>
          <a:blip r:embed="rId6">
            <a:alphaModFix/>
          </a:blip>
          <a:stretch>
            <a:fillRect/>
          </a:stretch>
        </p:blipFill>
        <p:spPr>
          <a:xfrm>
            <a:off x="7553125" y="410600"/>
            <a:ext cx="940626" cy="992945"/>
          </a:xfrm>
          <a:prstGeom prst="rect">
            <a:avLst/>
          </a:prstGeom>
          <a:noFill/>
          <a:ln>
            <a:noFill/>
          </a:ln>
        </p:spPr>
      </p:pic>
      <p:cxnSp>
        <p:nvCxnSpPr>
          <p:cNvPr id="560" name="Google Shape;560;p41"/>
          <p:cNvCxnSpPr>
            <a:stCxn id="553" idx="3"/>
            <a:endCxn id="559" idx="1"/>
          </p:cNvCxnSpPr>
          <p:nvPr/>
        </p:nvCxnSpPr>
        <p:spPr>
          <a:xfrm>
            <a:off x="7044250" y="526902"/>
            <a:ext cx="508800" cy="380100"/>
          </a:xfrm>
          <a:prstGeom prst="straightConnector1">
            <a:avLst/>
          </a:prstGeom>
          <a:noFill/>
          <a:ln cap="flat" cmpd="sng" w="19050">
            <a:solidFill>
              <a:srgbClr val="B7B7B7"/>
            </a:solidFill>
            <a:prstDash val="solid"/>
            <a:round/>
            <a:headEnd len="med" w="med" type="none"/>
            <a:tailEnd len="med" w="med" type="triangle"/>
          </a:ln>
        </p:spPr>
      </p:cxnSp>
      <p:cxnSp>
        <p:nvCxnSpPr>
          <p:cNvPr id="561" name="Google Shape;561;p41"/>
          <p:cNvCxnSpPr>
            <a:stCxn id="556" idx="3"/>
            <a:endCxn id="559" idx="1"/>
          </p:cNvCxnSpPr>
          <p:nvPr/>
        </p:nvCxnSpPr>
        <p:spPr>
          <a:xfrm flipH="1" rot="10800000">
            <a:off x="7421966" y="907181"/>
            <a:ext cx="131100" cy="3207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562" name="Google Shape;562;p41"/>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563" name="Google Shape;563;p41"/>
          <p:cNvCxnSpPr>
            <a:stCxn id="559" idx="3"/>
            <a:endCxn id="562" idx="1"/>
          </p:cNvCxnSpPr>
          <p:nvPr/>
        </p:nvCxnSpPr>
        <p:spPr>
          <a:xfrm flipH="1" rot="10800000">
            <a:off x="8493751" y="611573"/>
            <a:ext cx="82800" cy="295500"/>
          </a:xfrm>
          <a:prstGeom prst="straightConnector1">
            <a:avLst/>
          </a:prstGeom>
          <a:noFill/>
          <a:ln cap="flat" cmpd="sng" w="19050">
            <a:solidFill>
              <a:srgbClr val="B7B7B7"/>
            </a:solidFill>
            <a:prstDash val="solid"/>
            <a:round/>
            <a:headEnd len="med" w="med" type="none"/>
            <a:tailEnd len="med" w="med" type="triangle"/>
          </a:ln>
        </p:spPr>
      </p:cxnSp>
      <p:pic>
        <p:nvPicPr>
          <p:cNvPr id="564" name="Google Shape;564;p41"/>
          <p:cNvPicPr preferRelativeResize="0"/>
          <p:nvPr/>
        </p:nvPicPr>
        <p:blipFill>
          <a:blip r:embed="rId8">
            <a:alphaModFix/>
          </a:blip>
          <a:stretch>
            <a:fillRect/>
          </a:stretch>
        </p:blipFill>
        <p:spPr>
          <a:xfrm>
            <a:off x="152400" y="1497953"/>
            <a:ext cx="6581886" cy="3493147"/>
          </a:xfrm>
          <a:prstGeom prst="rect">
            <a:avLst/>
          </a:prstGeom>
          <a:noFill/>
          <a:ln>
            <a:noFill/>
          </a:ln>
        </p:spPr>
      </p:pic>
      <p:pic>
        <p:nvPicPr>
          <p:cNvPr id="565" name="Google Shape;565;p41"/>
          <p:cNvPicPr preferRelativeResize="0"/>
          <p:nvPr/>
        </p:nvPicPr>
        <p:blipFill>
          <a:blip r:embed="rId9">
            <a:alphaModFix/>
          </a:blip>
          <a:stretch>
            <a:fillRect/>
          </a:stretch>
        </p:blipFill>
        <p:spPr>
          <a:xfrm>
            <a:off x="6966200" y="1548738"/>
            <a:ext cx="2028799" cy="502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What is SDLC </a:t>
            </a:r>
            <a:endParaRPr b="1">
              <a:latin typeface="Fira Code"/>
              <a:ea typeface="Fira Code"/>
              <a:cs typeface="Fira Code"/>
              <a:sym typeface="Fira Code"/>
            </a:endParaRPr>
          </a:p>
        </p:txBody>
      </p:sp>
      <p:sp>
        <p:nvSpPr>
          <p:cNvPr id="74" name="Google Shape;74;p15"/>
          <p:cNvSpPr txBox="1"/>
          <p:nvPr>
            <p:ph type="title"/>
          </p:nvPr>
        </p:nvSpPr>
        <p:spPr>
          <a:xfrm>
            <a:off x="311700" y="101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`Software Development Life Cycle`</a:t>
            </a:r>
            <a:endParaRPr>
              <a:latin typeface="Fira Code Medium"/>
              <a:ea typeface="Fira Code Medium"/>
              <a:cs typeface="Fira Code Medium"/>
              <a:sym typeface="Fira Code Medium"/>
            </a:endParaRPr>
          </a:p>
        </p:txBody>
      </p:sp>
      <p:sp>
        <p:nvSpPr>
          <p:cNvPr id="75" name="Google Shape;75;p15"/>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https://en.wikipedia.org/wiki/Software_development_process</a:t>
            </a:r>
            <a:endParaRPr sz="1300">
              <a:solidFill>
                <a:schemeClr val="lt2"/>
              </a:solidFill>
              <a:latin typeface="Fira Code"/>
              <a:ea typeface="Fira Code"/>
              <a:cs typeface="Fira Code"/>
              <a:sym typeface="Fira Code"/>
            </a:endParaRPr>
          </a:p>
        </p:txBody>
      </p:sp>
      <p:pic>
        <p:nvPicPr>
          <p:cNvPr id="76" name="Google Shape;76;p15"/>
          <p:cNvPicPr preferRelativeResize="0"/>
          <p:nvPr/>
        </p:nvPicPr>
        <p:blipFill>
          <a:blip r:embed="rId3">
            <a:alphaModFix/>
          </a:blip>
          <a:stretch>
            <a:fillRect/>
          </a:stretch>
        </p:blipFill>
        <p:spPr>
          <a:xfrm>
            <a:off x="311700" y="1742825"/>
            <a:ext cx="4878620" cy="2858750"/>
          </a:xfrm>
          <a:prstGeom prst="rect">
            <a:avLst/>
          </a:prstGeom>
          <a:noFill/>
          <a:ln>
            <a:noFill/>
          </a:ln>
        </p:spPr>
      </p:pic>
      <p:pic>
        <p:nvPicPr>
          <p:cNvPr id="77" name="Google Shape;77;p15"/>
          <p:cNvPicPr preferRelativeResize="0"/>
          <p:nvPr/>
        </p:nvPicPr>
        <p:blipFill>
          <a:blip r:embed="rId4">
            <a:alphaModFix/>
          </a:blip>
          <a:stretch>
            <a:fillRect/>
          </a:stretch>
        </p:blipFill>
        <p:spPr>
          <a:xfrm>
            <a:off x="5551695" y="2426375"/>
            <a:ext cx="3648880" cy="2792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2"/>
          <p:cNvSpPr txBox="1"/>
          <p:nvPr>
            <p:ph type="title"/>
          </p:nvPr>
        </p:nvSpPr>
        <p:spPr>
          <a:xfrm>
            <a:off x="311700" y="445025"/>
            <a:ext cx="4995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Kubernetes :: Overview</a:t>
            </a:r>
            <a:endParaRPr b="1">
              <a:latin typeface="Fira Code"/>
              <a:ea typeface="Fira Code"/>
              <a:cs typeface="Fira Code"/>
              <a:sym typeface="Fira Code"/>
            </a:endParaRPr>
          </a:p>
        </p:txBody>
      </p:sp>
      <p:sp>
        <p:nvSpPr>
          <p:cNvPr id="571" name="Google Shape;571;p42"/>
          <p:cNvSpPr txBox="1"/>
          <p:nvPr/>
        </p:nvSpPr>
        <p:spPr>
          <a:xfrm>
            <a:off x="5587801" y="5876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572" name="Google Shape;572;p42"/>
          <p:cNvPicPr preferRelativeResize="0"/>
          <p:nvPr/>
        </p:nvPicPr>
        <p:blipFill rotWithShape="1">
          <a:blip r:embed="rId3">
            <a:alphaModFix/>
          </a:blip>
          <a:srcRect b="21228" l="0" r="0" t="0"/>
          <a:stretch/>
        </p:blipFill>
        <p:spPr>
          <a:xfrm>
            <a:off x="6656325" y="298628"/>
            <a:ext cx="387924" cy="456548"/>
          </a:xfrm>
          <a:prstGeom prst="rect">
            <a:avLst/>
          </a:prstGeom>
          <a:noFill/>
          <a:ln>
            <a:noFill/>
          </a:ln>
        </p:spPr>
      </p:pic>
      <p:cxnSp>
        <p:nvCxnSpPr>
          <p:cNvPr id="573" name="Google Shape;573;p42"/>
          <p:cNvCxnSpPr>
            <a:stCxn id="571" idx="3"/>
            <a:endCxn id="572" idx="1"/>
          </p:cNvCxnSpPr>
          <p:nvPr/>
        </p:nvCxnSpPr>
        <p:spPr>
          <a:xfrm flipH="1" rot="10800000">
            <a:off x="6376201" y="5269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574" name="Google Shape;574;p42"/>
          <p:cNvPicPr preferRelativeResize="0"/>
          <p:nvPr/>
        </p:nvPicPr>
        <p:blipFill rotWithShape="1">
          <a:blip r:embed="rId4">
            <a:alphaModFix/>
          </a:blip>
          <a:srcRect b="0" l="0" r="74982" t="0"/>
          <a:stretch/>
        </p:blipFill>
        <p:spPr>
          <a:xfrm>
            <a:off x="6768461" y="1110182"/>
            <a:ext cx="237998" cy="235371"/>
          </a:xfrm>
          <a:prstGeom prst="rect">
            <a:avLst/>
          </a:prstGeom>
          <a:noFill/>
          <a:ln>
            <a:noFill/>
          </a:ln>
        </p:spPr>
      </p:pic>
      <p:pic>
        <p:nvPicPr>
          <p:cNvPr id="575" name="Google Shape;575;p42"/>
          <p:cNvPicPr preferRelativeResize="0"/>
          <p:nvPr/>
        </p:nvPicPr>
        <p:blipFill rotWithShape="1">
          <a:blip r:embed="rId5">
            <a:alphaModFix/>
          </a:blip>
          <a:srcRect b="27187" l="16727" r="64982" t="21565"/>
          <a:stretch/>
        </p:blipFill>
        <p:spPr>
          <a:xfrm>
            <a:off x="7170159" y="1091586"/>
            <a:ext cx="251807" cy="272589"/>
          </a:xfrm>
          <a:prstGeom prst="rect">
            <a:avLst/>
          </a:prstGeom>
          <a:noFill/>
          <a:ln>
            <a:noFill/>
          </a:ln>
        </p:spPr>
      </p:pic>
      <p:cxnSp>
        <p:nvCxnSpPr>
          <p:cNvPr id="576" name="Google Shape;576;p42"/>
          <p:cNvCxnSpPr>
            <a:stCxn id="572" idx="2"/>
            <a:endCxn id="574" idx="0"/>
          </p:cNvCxnSpPr>
          <p:nvPr/>
        </p:nvCxnSpPr>
        <p:spPr>
          <a:xfrm>
            <a:off x="6850288" y="7551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577" name="Google Shape;577;p42"/>
          <p:cNvCxnSpPr>
            <a:stCxn id="574" idx="3"/>
            <a:endCxn id="575" idx="1"/>
          </p:cNvCxnSpPr>
          <p:nvPr/>
        </p:nvCxnSpPr>
        <p:spPr>
          <a:xfrm>
            <a:off x="7006459" y="12278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578" name="Google Shape;578;p42"/>
          <p:cNvPicPr preferRelativeResize="0"/>
          <p:nvPr/>
        </p:nvPicPr>
        <p:blipFill>
          <a:blip r:embed="rId6">
            <a:alphaModFix/>
          </a:blip>
          <a:stretch>
            <a:fillRect/>
          </a:stretch>
        </p:blipFill>
        <p:spPr>
          <a:xfrm>
            <a:off x="7553125" y="410600"/>
            <a:ext cx="940626" cy="992945"/>
          </a:xfrm>
          <a:prstGeom prst="rect">
            <a:avLst/>
          </a:prstGeom>
          <a:noFill/>
          <a:ln>
            <a:noFill/>
          </a:ln>
        </p:spPr>
      </p:pic>
      <p:cxnSp>
        <p:nvCxnSpPr>
          <p:cNvPr id="579" name="Google Shape;579;p42"/>
          <p:cNvCxnSpPr>
            <a:stCxn id="572" idx="3"/>
            <a:endCxn id="578" idx="1"/>
          </p:cNvCxnSpPr>
          <p:nvPr/>
        </p:nvCxnSpPr>
        <p:spPr>
          <a:xfrm>
            <a:off x="7044250" y="526902"/>
            <a:ext cx="508800" cy="380100"/>
          </a:xfrm>
          <a:prstGeom prst="straightConnector1">
            <a:avLst/>
          </a:prstGeom>
          <a:noFill/>
          <a:ln cap="flat" cmpd="sng" w="19050">
            <a:solidFill>
              <a:srgbClr val="B7B7B7"/>
            </a:solidFill>
            <a:prstDash val="solid"/>
            <a:round/>
            <a:headEnd len="med" w="med" type="none"/>
            <a:tailEnd len="med" w="med" type="triangle"/>
          </a:ln>
        </p:spPr>
      </p:cxnSp>
      <p:cxnSp>
        <p:nvCxnSpPr>
          <p:cNvPr id="580" name="Google Shape;580;p42"/>
          <p:cNvCxnSpPr>
            <a:stCxn id="575" idx="3"/>
            <a:endCxn id="578" idx="1"/>
          </p:cNvCxnSpPr>
          <p:nvPr/>
        </p:nvCxnSpPr>
        <p:spPr>
          <a:xfrm flipH="1" rot="10800000">
            <a:off x="7421966" y="907181"/>
            <a:ext cx="131100" cy="3207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581" name="Google Shape;581;p42"/>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582" name="Google Shape;582;p42"/>
          <p:cNvCxnSpPr>
            <a:stCxn id="578" idx="3"/>
            <a:endCxn id="581" idx="1"/>
          </p:cNvCxnSpPr>
          <p:nvPr/>
        </p:nvCxnSpPr>
        <p:spPr>
          <a:xfrm flipH="1" rot="10800000">
            <a:off x="8493751" y="611573"/>
            <a:ext cx="82800" cy="295500"/>
          </a:xfrm>
          <a:prstGeom prst="straightConnector1">
            <a:avLst/>
          </a:prstGeom>
          <a:noFill/>
          <a:ln cap="flat" cmpd="sng" w="19050">
            <a:solidFill>
              <a:srgbClr val="B7B7B7"/>
            </a:solidFill>
            <a:prstDash val="solid"/>
            <a:round/>
            <a:headEnd len="med" w="med" type="none"/>
            <a:tailEnd len="med" w="med" type="triangle"/>
          </a:ln>
        </p:spPr>
      </p:cxnSp>
      <p:sp>
        <p:nvSpPr>
          <p:cNvPr id="583" name="Google Shape;583;p42"/>
          <p:cNvSpPr/>
          <p:nvPr/>
        </p:nvSpPr>
        <p:spPr>
          <a:xfrm>
            <a:off x="311700" y="1403725"/>
            <a:ext cx="2509500" cy="3620700"/>
          </a:xfrm>
          <a:prstGeom prst="roundRect">
            <a:avLst>
              <a:gd fmla="val 6634"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34F5C"/>
              </a:solidFill>
              <a:latin typeface="Fira Code Medium"/>
              <a:ea typeface="Fira Code Medium"/>
              <a:cs typeface="Fira Code Medium"/>
              <a:sym typeface="Fira Code Medium"/>
            </a:endParaRPr>
          </a:p>
        </p:txBody>
      </p:sp>
      <p:sp>
        <p:nvSpPr>
          <p:cNvPr id="584" name="Google Shape;584;p42"/>
          <p:cNvSpPr/>
          <p:nvPr/>
        </p:nvSpPr>
        <p:spPr>
          <a:xfrm>
            <a:off x="411075" y="4225475"/>
            <a:ext cx="2244600" cy="6825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API server</a:t>
            </a:r>
            <a:endParaRPr>
              <a:solidFill>
                <a:srgbClr val="FFFFFF"/>
              </a:solidFill>
            </a:endParaRPr>
          </a:p>
        </p:txBody>
      </p:sp>
      <p:sp>
        <p:nvSpPr>
          <p:cNvPr id="585" name="Google Shape;585;p42"/>
          <p:cNvSpPr/>
          <p:nvPr/>
        </p:nvSpPr>
        <p:spPr>
          <a:xfrm rot="-5400000">
            <a:off x="-319475" y="2705125"/>
            <a:ext cx="2220000" cy="6825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Key Value DB</a:t>
            </a:r>
            <a:endParaRPr>
              <a:solidFill>
                <a:srgbClr val="FFFFFF"/>
              </a:solidFill>
            </a:endParaRPr>
          </a:p>
        </p:txBody>
      </p:sp>
      <p:sp>
        <p:nvSpPr>
          <p:cNvPr id="586" name="Google Shape;586;p42"/>
          <p:cNvSpPr/>
          <p:nvPr/>
        </p:nvSpPr>
        <p:spPr>
          <a:xfrm rot="-5400000">
            <a:off x="442525" y="2705125"/>
            <a:ext cx="2220000" cy="6825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Scheduler</a:t>
            </a:r>
            <a:endParaRPr>
              <a:solidFill>
                <a:srgbClr val="FFFFFF"/>
              </a:solidFill>
            </a:endParaRPr>
          </a:p>
        </p:txBody>
      </p:sp>
      <p:sp>
        <p:nvSpPr>
          <p:cNvPr id="587" name="Google Shape;587;p42"/>
          <p:cNvSpPr/>
          <p:nvPr/>
        </p:nvSpPr>
        <p:spPr>
          <a:xfrm rot="-5400000">
            <a:off x="1204525" y="2705125"/>
            <a:ext cx="2220000" cy="6825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Manager</a:t>
            </a:r>
            <a:endParaRPr>
              <a:solidFill>
                <a:srgbClr val="FFFFFF"/>
              </a:solidFill>
            </a:endParaRPr>
          </a:p>
        </p:txBody>
      </p:sp>
      <p:sp>
        <p:nvSpPr>
          <p:cNvPr id="588" name="Google Shape;588;p42"/>
          <p:cNvSpPr/>
          <p:nvPr/>
        </p:nvSpPr>
        <p:spPr>
          <a:xfrm>
            <a:off x="3259725" y="1403550"/>
            <a:ext cx="2509500" cy="3620700"/>
          </a:xfrm>
          <a:prstGeom prst="roundRect">
            <a:avLst>
              <a:gd fmla="val 6634"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34F5C"/>
              </a:solidFill>
              <a:latin typeface="Fira Code Medium"/>
              <a:ea typeface="Fira Code Medium"/>
              <a:cs typeface="Fira Code Medium"/>
              <a:sym typeface="Fira Code Medium"/>
            </a:endParaRPr>
          </a:p>
        </p:txBody>
      </p:sp>
      <p:sp>
        <p:nvSpPr>
          <p:cNvPr id="589" name="Google Shape;589;p42"/>
          <p:cNvSpPr/>
          <p:nvPr/>
        </p:nvSpPr>
        <p:spPr>
          <a:xfrm>
            <a:off x="4560750" y="4225475"/>
            <a:ext cx="1043100" cy="682500"/>
          </a:xfrm>
          <a:prstGeom prst="roundRect">
            <a:avLst>
              <a:gd fmla="val 16667" name="adj"/>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kubelet</a:t>
            </a:r>
            <a:endParaRPr>
              <a:solidFill>
                <a:srgbClr val="FFFFFF"/>
              </a:solidFill>
            </a:endParaRPr>
          </a:p>
        </p:txBody>
      </p:sp>
      <p:sp>
        <p:nvSpPr>
          <p:cNvPr id="590" name="Google Shape;590;p42"/>
          <p:cNvSpPr/>
          <p:nvPr/>
        </p:nvSpPr>
        <p:spPr>
          <a:xfrm rot="-5400000">
            <a:off x="2942175" y="2641675"/>
            <a:ext cx="2003100" cy="10263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1" name="Google Shape;591;p42"/>
          <p:cNvSpPr/>
          <p:nvPr/>
        </p:nvSpPr>
        <p:spPr>
          <a:xfrm>
            <a:off x="3430575" y="4225475"/>
            <a:ext cx="1043100" cy="6825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proxy</a:t>
            </a:r>
            <a:endParaRPr>
              <a:solidFill>
                <a:srgbClr val="FFFFFF"/>
              </a:solidFill>
            </a:endParaRPr>
          </a:p>
        </p:txBody>
      </p:sp>
      <p:sp>
        <p:nvSpPr>
          <p:cNvPr id="592" name="Google Shape;592;p42"/>
          <p:cNvSpPr/>
          <p:nvPr/>
        </p:nvSpPr>
        <p:spPr>
          <a:xfrm>
            <a:off x="3557925" y="23014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593" name="Google Shape;593;p42"/>
          <p:cNvSpPr/>
          <p:nvPr/>
        </p:nvSpPr>
        <p:spPr>
          <a:xfrm>
            <a:off x="3557925" y="29110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594" name="Google Shape;594;p42"/>
          <p:cNvSpPr/>
          <p:nvPr/>
        </p:nvSpPr>
        <p:spPr>
          <a:xfrm>
            <a:off x="3557925" y="35206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595" name="Google Shape;595;p42"/>
          <p:cNvSpPr/>
          <p:nvPr/>
        </p:nvSpPr>
        <p:spPr>
          <a:xfrm rot="-5400000">
            <a:off x="4393575" y="2116450"/>
            <a:ext cx="1386300" cy="1026300"/>
          </a:xfrm>
          <a:prstGeom prst="roundRect">
            <a:avLst>
              <a:gd fmla="val 16667" name="adj"/>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6" name="Google Shape;596;p42"/>
          <p:cNvSpPr/>
          <p:nvPr/>
        </p:nvSpPr>
        <p:spPr>
          <a:xfrm>
            <a:off x="4700925" y="20728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597" name="Google Shape;597;p42"/>
          <p:cNvSpPr/>
          <p:nvPr/>
        </p:nvSpPr>
        <p:spPr>
          <a:xfrm>
            <a:off x="4700925" y="26824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598" name="Google Shape;598;p42"/>
          <p:cNvSpPr/>
          <p:nvPr/>
        </p:nvSpPr>
        <p:spPr>
          <a:xfrm rot="-5400000">
            <a:off x="4717125" y="3260963"/>
            <a:ext cx="756000" cy="1026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9" name="Google Shape;599;p42"/>
          <p:cNvSpPr/>
          <p:nvPr/>
        </p:nvSpPr>
        <p:spPr>
          <a:xfrm>
            <a:off x="4700925" y="35206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600" name="Google Shape;600;p42"/>
          <p:cNvSpPr/>
          <p:nvPr/>
        </p:nvSpPr>
        <p:spPr>
          <a:xfrm>
            <a:off x="6139100" y="2228550"/>
            <a:ext cx="2509500" cy="682500"/>
          </a:xfrm>
          <a:prstGeom prst="roundRect">
            <a:avLst>
              <a:gd fmla="val 29289"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PacNode02</a:t>
            </a:r>
            <a:endParaRPr>
              <a:solidFill>
                <a:srgbClr val="434343"/>
              </a:solidFill>
              <a:latin typeface="Fira Code Medium"/>
              <a:ea typeface="Fira Code Medium"/>
              <a:cs typeface="Fira Code Medium"/>
              <a:sym typeface="Fira Code Medium"/>
            </a:endParaRPr>
          </a:p>
        </p:txBody>
      </p:sp>
      <p:sp>
        <p:nvSpPr>
          <p:cNvPr id="601" name="Google Shape;601;p42"/>
          <p:cNvSpPr/>
          <p:nvPr/>
        </p:nvSpPr>
        <p:spPr>
          <a:xfrm>
            <a:off x="6139100" y="1482775"/>
            <a:ext cx="2509500" cy="682500"/>
          </a:xfrm>
          <a:prstGeom prst="roundRect">
            <a:avLst>
              <a:gd fmla="val 21000"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a:t>
            </a:r>
            <a:r>
              <a:rPr lang="en">
                <a:solidFill>
                  <a:srgbClr val="434343"/>
                </a:solidFill>
                <a:latin typeface="Fira Code Medium"/>
                <a:ea typeface="Fira Code Medium"/>
                <a:cs typeface="Fira Code Medium"/>
                <a:sym typeface="Fira Code Medium"/>
              </a:rPr>
              <a:t>No</a:t>
            </a:r>
            <a:r>
              <a:rPr lang="en">
                <a:solidFill>
                  <a:srgbClr val="434343"/>
                </a:solidFill>
                <a:latin typeface="Fira Code Medium"/>
                <a:ea typeface="Fira Code Medium"/>
                <a:cs typeface="Fira Code Medium"/>
                <a:sym typeface="Fira Code Medium"/>
              </a:rPr>
              <a:t>d</a:t>
            </a:r>
            <a:r>
              <a:rPr lang="en">
                <a:solidFill>
                  <a:srgbClr val="434343"/>
                </a:solidFill>
                <a:latin typeface="Fira Code Medium"/>
                <a:ea typeface="Fira Code Medium"/>
                <a:cs typeface="Fira Code Medium"/>
                <a:sym typeface="Fira Code Medium"/>
              </a:rPr>
              <a:t>e03</a:t>
            </a:r>
            <a:endParaRPr>
              <a:solidFill>
                <a:srgbClr val="434343"/>
              </a:solidFill>
              <a:latin typeface="Fira Code Medium"/>
              <a:ea typeface="Fira Code Medium"/>
              <a:cs typeface="Fira Code Medium"/>
              <a:sym typeface="Fira Code Medium"/>
            </a:endParaRPr>
          </a:p>
        </p:txBody>
      </p:sp>
      <p:sp>
        <p:nvSpPr>
          <p:cNvPr id="602" name="Google Shape;602;p42"/>
          <p:cNvSpPr txBox="1"/>
          <p:nvPr/>
        </p:nvSpPr>
        <p:spPr>
          <a:xfrm>
            <a:off x="3014475" y="1536163"/>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a:t>
            </a:r>
            <a:r>
              <a:rPr lang="en">
                <a:solidFill>
                  <a:srgbClr val="434343"/>
                </a:solidFill>
                <a:latin typeface="Fira Code Medium"/>
                <a:ea typeface="Fira Code Medium"/>
                <a:cs typeface="Fira Code Medium"/>
                <a:sym typeface="Fira Code Medium"/>
              </a:rPr>
              <a:t>Node01</a:t>
            </a:r>
            <a:endParaRPr/>
          </a:p>
        </p:txBody>
      </p:sp>
      <p:sp>
        <p:nvSpPr>
          <p:cNvPr id="603" name="Google Shape;603;p42"/>
          <p:cNvSpPr txBox="1"/>
          <p:nvPr/>
        </p:nvSpPr>
        <p:spPr>
          <a:xfrm>
            <a:off x="66450" y="1536163"/>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PacControlPlane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3"/>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Load Balancer</a:t>
            </a:r>
            <a:endParaRPr b="1">
              <a:latin typeface="Fira Code"/>
              <a:ea typeface="Fira Code"/>
              <a:cs typeface="Fira Code"/>
              <a:sym typeface="Fira Code"/>
            </a:endParaRPr>
          </a:p>
        </p:txBody>
      </p:sp>
      <p:pic>
        <p:nvPicPr>
          <p:cNvPr id="609" name="Google Shape;609;p43"/>
          <p:cNvPicPr preferRelativeResize="0"/>
          <p:nvPr/>
        </p:nvPicPr>
        <p:blipFill rotWithShape="1">
          <a:blip r:embed="rId3">
            <a:alphaModFix/>
          </a:blip>
          <a:srcRect b="0" l="29437" r="28073" t="0"/>
          <a:stretch/>
        </p:blipFill>
        <p:spPr>
          <a:xfrm>
            <a:off x="5145323" y="1531288"/>
            <a:ext cx="1405148" cy="2399975"/>
          </a:xfrm>
          <a:prstGeom prst="rect">
            <a:avLst/>
          </a:prstGeom>
          <a:noFill/>
          <a:ln>
            <a:noFill/>
          </a:ln>
        </p:spPr>
      </p:pic>
      <p:pic>
        <p:nvPicPr>
          <p:cNvPr id="610" name="Google Shape;610;p43"/>
          <p:cNvPicPr preferRelativeResize="0"/>
          <p:nvPr/>
        </p:nvPicPr>
        <p:blipFill rotWithShape="1">
          <a:blip r:embed="rId4">
            <a:alphaModFix/>
          </a:blip>
          <a:srcRect b="0" l="36759" r="33603" t="0"/>
          <a:stretch/>
        </p:blipFill>
        <p:spPr>
          <a:xfrm>
            <a:off x="7405400" y="2571750"/>
            <a:ext cx="1675500" cy="2119901"/>
          </a:xfrm>
          <a:prstGeom prst="rect">
            <a:avLst/>
          </a:prstGeom>
          <a:noFill/>
          <a:ln>
            <a:noFill/>
          </a:ln>
        </p:spPr>
      </p:pic>
      <p:pic>
        <p:nvPicPr>
          <p:cNvPr id="611" name="Google Shape;611;p43"/>
          <p:cNvPicPr preferRelativeResize="0"/>
          <p:nvPr/>
        </p:nvPicPr>
        <p:blipFill rotWithShape="1">
          <a:blip r:embed="rId5">
            <a:alphaModFix/>
          </a:blip>
          <a:srcRect b="0" l="0" r="-9158" t="0"/>
          <a:stretch/>
        </p:blipFill>
        <p:spPr>
          <a:xfrm>
            <a:off x="3544200" y="3691125"/>
            <a:ext cx="4277149" cy="1070900"/>
          </a:xfrm>
          <a:prstGeom prst="rect">
            <a:avLst/>
          </a:prstGeom>
          <a:noFill/>
          <a:ln>
            <a:noFill/>
          </a:ln>
        </p:spPr>
      </p:pic>
      <p:sp>
        <p:nvSpPr>
          <p:cNvPr id="612" name="Google Shape;612;p43"/>
          <p:cNvSpPr/>
          <p:nvPr/>
        </p:nvSpPr>
        <p:spPr>
          <a:xfrm rot="-5400000">
            <a:off x="-125875" y="3953950"/>
            <a:ext cx="1405200" cy="682500"/>
          </a:xfrm>
          <a:prstGeom prst="roundRect">
            <a:avLst>
              <a:gd fmla="val 22381"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PacControlPlane</a:t>
            </a:r>
            <a:endParaRPr>
              <a:solidFill>
                <a:srgbClr val="434343"/>
              </a:solidFill>
              <a:latin typeface="Fira Code Medium"/>
              <a:ea typeface="Fira Code Medium"/>
              <a:cs typeface="Fira Code Medium"/>
              <a:sym typeface="Fira Code Medium"/>
            </a:endParaRPr>
          </a:p>
        </p:txBody>
      </p:sp>
      <p:sp>
        <p:nvSpPr>
          <p:cNvPr id="613" name="Google Shape;613;p43"/>
          <p:cNvSpPr/>
          <p:nvPr/>
        </p:nvSpPr>
        <p:spPr>
          <a:xfrm>
            <a:off x="235475" y="2796700"/>
            <a:ext cx="2509500" cy="682500"/>
          </a:xfrm>
          <a:prstGeom prst="roundRect">
            <a:avLst>
              <a:gd fmla="val 22381" name="adj"/>
            </a:avLst>
          </a:prstGeom>
          <a:solidFill>
            <a:srgbClr val="5D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Code Medium"/>
                <a:ea typeface="Fira Code Medium"/>
                <a:cs typeface="Fira Code Medium"/>
                <a:sym typeface="Fira Code Medium"/>
              </a:rPr>
              <a:t>Nginx</a:t>
            </a:r>
            <a:endParaRPr>
              <a:solidFill>
                <a:schemeClr val="dk1"/>
              </a:solidFill>
              <a:latin typeface="Fira Code Medium"/>
              <a:ea typeface="Fira Code Medium"/>
              <a:cs typeface="Fira Code Medium"/>
              <a:sym typeface="Fira Code Medium"/>
            </a:endParaRPr>
          </a:p>
        </p:txBody>
      </p:sp>
      <p:sp>
        <p:nvSpPr>
          <p:cNvPr id="614" name="Google Shape;614;p43"/>
          <p:cNvSpPr/>
          <p:nvPr/>
        </p:nvSpPr>
        <p:spPr>
          <a:xfrm>
            <a:off x="235475" y="1644675"/>
            <a:ext cx="2509500" cy="682500"/>
          </a:xfrm>
          <a:prstGeom prst="roundRect">
            <a:avLst>
              <a:gd fmla="val 22381"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DNS :: Cloudflare</a:t>
            </a:r>
            <a:endParaRPr>
              <a:solidFill>
                <a:srgbClr val="434343"/>
              </a:solidFill>
              <a:latin typeface="Fira Code Medium"/>
              <a:ea typeface="Fira Code Medium"/>
              <a:cs typeface="Fira Code Medium"/>
              <a:sym typeface="Fira Code Medium"/>
            </a:endParaRPr>
          </a:p>
        </p:txBody>
      </p:sp>
      <p:sp>
        <p:nvSpPr>
          <p:cNvPr id="615" name="Google Shape;615;p43"/>
          <p:cNvSpPr txBox="1"/>
          <p:nvPr/>
        </p:nvSpPr>
        <p:spPr>
          <a:xfrm>
            <a:off x="787625" y="2361838"/>
            <a:ext cx="14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Fira Code"/>
                <a:ea typeface="Fira Code"/>
                <a:cs typeface="Fira Code"/>
                <a:sym typeface="Fira Code"/>
              </a:rPr>
              <a:t>10.15.xx.xx</a:t>
            </a:r>
            <a:endParaRPr>
              <a:solidFill>
                <a:schemeClr val="dk1"/>
              </a:solidFill>
              <a:latin typeface="Fira Code"/>
              <a:ea typeface="Fira Code"/>
              <a:cs typeface="Fira Code"/>
              <a:sym typeface="Fira Code"/>
            </a:endParaRPr>
          </a:p>
        </p:txBody>
      </p:sp>
      <p:sp>
        <p:nvSpPr>
          <p:cNvPr id="616" name="Google Shape;616;p43"/>
          <p:cNvSpPr txBox="1"/>
          <p:nvPr/>
        </p:nvSpPr>
        <p:spPr>
          <a:xfrm>
            <a:off x="635225" y="1131100"/>
            <a:ext cx="19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Fira Code"/>
                <a:ea typeface="Fira Code"/>
                <a:cs typeface="Fira Code"/>
                <a:sym typeface="Fira Code"/>
              </a:rPr>
              <a:t>prashantnook.in</a:t>
            </a:r>
            <a:endParaRPr>
              <a:solidFill>
                <a:schemeClr val="dk1"/>
              </a:solidFill>
              <a:latin typeface="Fira Code"/>
              <a:ea typeface="Fira Code"/>
              <a:cs typeface="Fira Code"/>
              <a:sym typeface="Fira Code"/>
            </a:endParaRPr>
          </a:p>
        </p:txBody>
      </p:sp>
      <p:sp>
        <p:nvSpPr>
          <p:cNvPr id="617" name="Google Shape;617;p43"/>
          <p:cNvSpPr/>
          <p:nvPr/>
        </p:nvSpPr>
        <p:spPr>
          <a:xfrm rot="-5400000">
            <a:off x="787625" y="3953950"/>
            <a:ext cx="1405200" cy="682500"/>
          </a:xfrm>
          <a:prstGeom prst="roundRect">
            <a:avLst>
              <a:gd fmla="val 22381"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Minecraft</a:t>
            </a:r>
            <a:endParaRPr>
              <a:solidFill>
                <a:srgbClr val="434343"/>
              </a:solidFill>
              <a:latin typeface="Fira Code Medium"/>
              <a:ea typeface="Fira Code Medium"/>
              <a:cs typeface="Fira Code Medium"/>
              <a:sym typeface="Fira Code Medium"/>
            </a:endParaRPr>
          </a:p>
        </p:txBody>
      </p:sp>
      <p:sp>
        <p:nvSpPr>
          <p:cNvPr id="618" name="Google Shape;618;p43"/>
          <p:cNvSpPr/>
          <p:nvPr/>
        </p:nvSpPr>
        <p:spPr>
          <a:xfrm rot="-5400000">
            <a:off x="1701125" y="3953950"/>
            <a:ext cx="1405200" cy="682500"/>
          </a:xfrm>
          <a:prstGeom prst="roundRect">
            <a:avLst>
              <a:gd fmla="val 22381" name="adj"/>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Code Medium"/>
                <a:ea typeface="Fira Code Medium"/>
                <a:cs typeface="Fira Code Medium"/>
                <a:sym typeface="Fira Code Medium"/>
              </a:rPr>
              <a:t>NAS…</a:t>
            </a:r>
            <a:endParaRPr>
              <a:solidFill>
                <a:schemeClr val="dk1"/>
              </a:solidFill>
              <a:latin typeface="Fira Code Medium"/>
              <a:ea typeface="Fira Code Medium"/>
              <a:cs typeface="Fira Code Medium"/>
              <a:sym typeface="Fira Code Medium"/>
            </a:endParaRPr>
          </a:p>
        </p:txBody>
      </p:sp>
      <p:sp>
        <p:nvSpPr>
          <p:cNvPr id="619" name="Google Shape;619;p43"/>
          <p:cNvSpPr txBox="1"/>
          <p:nvPr/>
        </p:nvSpPr>
        <p:spPr>
          <a:xfrm>
            <a:off x="5587801" y="5876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620" name="Google Shape;620;p43"/>
          <p:cNvPicPr preferRelativeResize="0"/>
          <p:nvPr/>
        </p:nvPicPr>
        <p:blipFill rotWithShape="1">
          <a:blip r:embed="rId6">
            <a:alphaModFix/>
          </a:blip>
          <a:srcRect b="21228" l="0" r="0" t="0"/>
          <a:stretch/>
        </p:blipFill>
        <p:spPr>
          <a:xfrm>
            <a:off x="6656325" y="298628"/>
            <a:ext cx="387924" cy="456548"/>
          </a:xfrm>
          <a:prstGeom prst="rect">
            <a:avLst/>
          </a:prstGeom>
          <a:noFill/>
          <a:ln>
            <a:noFill/>
          </a:ln>
        </p:spPr>
      </p:pic>
      <p:cxnSp>
        <p:nvCxnSpPr>
          <p:cNvPr id="621" name="Google Shape;621;p43"/>
          <p:cNvCxnSpPr>
            <a:stCxn id="619" idx="3"/>
            <a:endCxn id="620" idx="1"/>
          </p:cNvCxnSpPr>
          <p:nvPr/>
        </p:nvCxnSpPr>
        <p:spPr>
          <a:xfrm flipH="1" rot="10800000">
            <a:off x="6376201" y="5269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622" name="Google Shape;622;p43"/>
          <p:cNvPicPr preferRelativeResize="0"/>
          <p:nvPr/>
        </p:nvPicPr>
        <p:blipFill rotWithShape="1">
          <a:blip r:embed="rId7">
            <a:alphaModFix/>
          </a:blip>
          <a:srcRect b="0" l="0" r="74982" t="0"/>
          <a:stretch/>
        </p:blipFill>
        <p:spPr>
          <a:xfrm>
            <a:off x="6768461" y="1110182"/>
            <a:ext cx="237998" cy="235371"/>
          </a:xfrm>
          <a:prstGeom prst="rect">
            <a:avLst/>
          </a:prstGeom>
          <a:noFill/>
          <a:ln>
            <a:noFill/>
          </a:ln>
        </p:spPr>
      </p:pic>
      <p:pic>
        <p:nvPicPr>
          <p:cNvPr id="623" name="Google Shape;623;p43"/>
          <p:cNvPicPr preferRelativeResize="0"/>
          <p:nvPr/>
        </p:nvPicPr>
        <p:blipFill rotWithShape="1">
          <a:blip r:embed="rId8">
            <a:alphaModFix/>
          </a:blip>
          <a:srcRect b="27187" l="16727" r="64982" t="21565"/>
          <a:stretch/>
        </p:blipFill>
        <p:spPr>
          <a:xfrm>
            <a:off x="7170159" y="1091586"/>
            <a:ext cx="251807" cy="272589"/>
          </a:xfrm>
          <a:prstGeom prst="rect">
            <a:avLst/>
          </a:prstGeom>
          <a:noFill/>
          <a:ln>
            <a:noFill/>
          </a:ln>
        </p:spPr>
      </p:pic>
      <p:cxnSp>
        <p:nvCxnSpPr>
          <p:cNvPr id="624" name="Google Shape;624;p43"/>
          <p:cNvCxnSpPr>
            <a:stCxn id="620" idx="2"/>
            <a:endCxn id="622" idx="0"/>
          </p:cNvCxnSpPr>
          <p:nvPr/>
        </p:nvCxnSpPr>
        <p:spPr>
          <a:xfrm>
            <a:off x="6850288" y="7551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625" name="Google Shape;625;p43"/>
          <p:cNvCxnSpPr>
            <a:stCxn id="622" idx="3"/>
            <a:endCxn id="623" idx="1"/>
          </p:cNvCxnSpPr>
          <p:nvPr/>
        </p:nvCxnSpPr>
        <p:spPr>
          <a:xfrm>
            <a:off x="7006459" y="12278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626" name="Google Shape;626;p43"/>
          <p:cNvPicPr preferRelativeResize="0"/>
          <p:nvPr/>
        </p:nvPicPr>
        <p:blipFill>
          <a:blip r:embed="rId9">
            <a:alphaModFix/>
          </a:blip>
          <a:stretch>
            <a:fillRect/>
          </a:stretch>
        </p:blipFill>
        <p:spPr>
          <a:xfrm>
            <a:off x="7448362" y="526900"/>
            <a:ext cx="336197" cy="354899"/>
          </a:xfrm>
          <a:prstGeom prst="rect">
            <a:avLst/>
          </a:prstGeom>
          <a:noFill/>
          <a:ln>
            <a:noFill/>
          </a:ln>
        </p:spPr>
      </p:pic>
      <p:cxnSp>
        <p:nvCxnSpPr>
          <p:cNvPr id="627" name="Google Shape;627;p43"/>
          <p:cNvCxnSpPr>
            <a:stCxn id="620" idx="3"/>
            <a:endCxn id="626" idx="1"/>
          </p:cNvCxnSpPr>
          <p:nvPr/>
        </p:nvCxnSpPr>
        <p:spPr>
          <a:xfrm>
            <a:off x="7044250" y="526902"/>
            <a:ext cx="404100" cy="177300"/>
          </a:xfrm>
          <a:prstGeom prst="straightConnector1">
            <a:avLst/>
          </a:prstGeom>
          <a:noFill/>
          <a:ln cap="flat" cmpd="sng" w="19050">
            <a:solidFill>
              <a:srgbClr val="B7B7B7"/>
            </a:solidFill>
            <a:prstDash val="solid"/>
            <a:round/>
            <a:headEnd len="med" w="med" type="none"/>
            <a:tailEnd len="med" w="med" type="triangle"/>
          </a:ln>
        </p:spPr>
      </p:cxnSp>
      <p:cxnSp>
        <p:nvCxnSpPr>
          <p:cNvPr id="628" name="Google Shape;628;p43"/>
          <p:cNvCxnSpPr>
            <a:stCxn id="623" idx="3"/>
            <a:endCxn id="626" idx="1"/>
          </p:cNvCxnSpPr>
          <p:nvPr/>
        </p:nvCxnSpPr>
        <p:spPr>
          <a:xfrm flipH="1" rot="10800000">
            <a:off x="7421966" y="704381"/>
            <a:ext cx="26400" cy="523500"/>
          </a:xfrm>
          <a:prstGeom prst="curvedConnector3">
            <a:avLst>
              <a:gd fmla="val 49993" name="adj1"/>
            </a:avLst>
          </a:prstGeom>
          <a:noFill/>
          <a:ln cap="flat" cmpd="sng" w="19050">
            <a:solidFill>
              <a:srgbClr val="B7B7B7"/>
            </a:solidFill>
            <a:prstDash val="solid"/>
            <a:round/>
            <a:headEnd len="med" w="med" type="triangle"/>
            <a:tailEnd len="med" w="med" type="none"/>
          </a:ln>
        </p:spPr>
      </p:cxnSp>
      <p:pic>
        <p:nvPicPr>
          <p:cNvPr id="629" name="Google Shape;629;p43"/>
          <p:cNvPicPr preferRelativeResize="0"/>
          <p:nvPr/>
        </p:nvPicPr>
        <p:blipFill rotWithShape="1">
          <a:blip r:embed="rId3">
            <a:alphaModFix/>
          </a:blip>
          <a:srcRect b="0" l="29437" r="28073" t="0"/>
          <a:stretch/>
        </p:blipFill>
        <p:spPr>
          <a:xfrm>
            <a:off x="7904551" y="-2"/>
            <a:ext cx="1038500" cy="1773724"/>
          </a:xfrm>
          <a:prstGeom prst="rect">
            <a:avLst/>
          </a:prstGeom>
          <a:noFill/>
          <a:ln>
            <a:noFill/>
          </a:ln>
        </p:spPr>
      </p:pic>
      <p:cxnSp>
        <p:nvCxnSpPr>
          <p:cNvPr id="630" name="Google Shape;630;p43"/>
          <p:cNvCxnSpPr>
            <a:stCxn id="626" idx="3"/>
            <a:endCxn id="629" idx="1"/>
          </p:cNvCxnSpPr>
          <p:nvPr/>
        </p:nvCxnSpPr>
        <p:spPr>
          <a:xfrm>
            <a:off x="7784560" y="704350"/>
            <a:ext cx="120000" cy="182400"/>
          </a:xfrm>
          <a:prstGeom prst="straightConnector1">
            <a:avLst/>
          </a:prstGeom>
          <a:noFill/>
          <a:ln cap="flat" cmpd="sng" w="19050">
            <a:solidFill>
              <a:srgbClr val="B7B7B7"/>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4"/>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Monitoring!</a:t>
            </a:r>
            <a:endParaRPr b="1">
              <a:latin typeface="Fira Code"/>
              <a:ea typeface="Fira Code"/>
              <a:cs typeface="Fira Code"/>
              <a:sym typeface="Fira Code"/>
            </a:endParaRPr>
          </a:p>
        </p:txBody>
      </p:sp>
      <p:sp>
        <p:nvSpPr>
          <p:cNvPr id="636" name="Google Shape;636;p44"/>
          <p:cNvSpPr txBox="1"/>
          <p:nvPr/>
        </p:nvSpPr>
        <p:spPr>
          <a:xfrm>
            <a:off x="658076" y="3875400"/>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637" name="Google Shape;637;p44"/>
          <p:cNvPicPr preferRelativeResize="0"/>
          <p:nvPr/>
        </p:nvPicPr>
        <p:blipFill rotWithShape="1">
          <a:blip r:embed="rId3">
            <a:alphaModFix/>
          </a:blip>
          <a:srcRect b="21228" l="0" r="0" t="0"/>
          <a:stretch/>
        </p:blipFill>
        <p:spPr>
          <a:xfrm>
            <a:off x="1726600" y="3586353"/>
            <a:ext cx="387924" cy="456548"/>
          </a:xfrm>
          <a:prstGeom prst="rect">
            <a:avLst/>
          </a:prstGeom>
          <a:noFill/>
          <a:ln>
            <a:noFill/>
          </a:ln>
        </p:spPr>
      </p:pic>
      <p:cxnSp>
        <p:nvCxnSpPr>
          <p:cNvPr id="638" name="Google Shape;638;p44"/>
          <p:cNvCxnSpPr>
            <a:stCxn id="636" idx="3"/>
            <a:endCxn id="637" idx="1"/>
          </p:cNvCxnSpPr>
          <p:nvPr/>
        </p:nvCxnSpPr>
        <p:spPr>
          <a:xfrm flipH="1" rot="10800000">
            <a:off x="1446476" y="3814650"/>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639" name="Google Shape;639;p44"/>
          <p:cNvPicPr preferRelativeResize="0"/>
          <p:nvPr/>
        </p:nvPicPr>
        <p:blipFill rotWithShape="1">
          <a:blip r:embed="rId4">
            <a:alphaModFix/>
          </a:blip>
          <a:srcRect b="0" l="0" r="74982" t="0"/>
          <a:stretch/>
        </p:blipFill>
        <p:spPr>
          <a:xfrm>
            <a:off x="1838736" y="4397907"/>
            <a:ext cx="237998" cy="235371"/>
          </a:xfrm>
          <a:prstGeom prst="rect">
            <a:avLst/>
          </a:prstGeom>
          <a:noFill/>
          <a:ln>
            <a:noFill/>
          </a:ln>
        </p:spPr>
      </p:pic>
      <p:pic>
        <p:nvPicPr>
          <p:cNvPr id="640" name="Google Shape;640;p44"/>
          <p:cNvPicPr preferRelativeResize="0"/>
          <p:nvPr/>
        </p:nvPicPr>
        <p:blipFill rotWithShape="1">
          <a:blip r:embed="rId5">
            <a:alphaModFix/>
          </a:blip>
          <a:srcRect b="27187" l="16727" r="64982" t="21565"/>
          <a:stretch/>
        </p:blipFill>
        <p:spPr>
          <a:xfrm>
            <a:off x="2240434" y="4379311"/>
            <a:ext cx="251808" cy="272589"/>
          </a:xfrm>
          <a:prstGeom prst="rect">
            <a:avLst/>
          </a:prstGeom>
          <a:noFill/>
          <a:ln>
            <a:noFill/>
          </a:ln>
        </p:spPr>
      </p:pic>
      <p:cxnSp>
        <p:nvCxnSpPr>
          <p:cNvPr id="641" name="Google Shape;641;p44"/>
          <p:cNvCxnSpPr>
            <a:stCxn id="637" idx="2"/>
            <a:endCxn id="639" idx="0"/>
          </p:cNvCxnSpPr>
          <p:nvPr/>
        </p:nvCxnSpPr>
        <p:spPr>
          <a:xfrm>
            <a:off x="1920563" y="4042901"/>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642" name="Google Shape;642;p44"/>
          <p:cNvCxnSpPr>
            <a:stCxn id="639" idx="3"/>
            <a:endCxn id="640" idx="1"/>
          </p:cNvCxnSpPr>
          <p:nvPr/>
        </p:nvCxnSpPr>
        <p:spPr>
          <a:xfrm>
            <a:off x="2076734" y="4515592"/>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643" name="Google Shape;643;p44"/>
          <p:cNvPicPr preferRelativeResize="0"/>
          <p:nvPr/>
        </p:nvPicPr>
        <p:blipFill>
          <a:blip r:embed="rId6">
            <a:alphaModFix/>
          </a:blip>
          <a:stretch>
            <a:fillRect/>
          </a:stretch>
        </p:blipFill>
        <p:spPr>
          <a:xfrm>
            <a:off x="2518637" y="3814625"/>
            <a:ext cx="336197" cy="354899"/>
          </a:xfrm>
          <a:prstGeom prst="rect">
            <a:avLst/>
          </a:prstGeom>
          <a:noFill/>
          <a:ln>
            <a:noFill/>
          </a:ln>
        </p:spPr>
      </p:pic>
      <p:cxnSp>
        <p:nvCxnSpPr>
          <p:cNvPr id="644" name="Google Shape;644;p44"/>
          <p:cNvCxnSpPr>
            <a:stCxn id="637" idx="3"/>
            <a:endCxn id="643" idx="1"/>
          </p:cNvCxnSpPr>
          <p:nvPr/>
        </p:nvCxnSpPr>
        <p:spPr>
          <a:xfrm>
            <a:off x="2114525" y="3814627"/>
            <a:ext cx="404100" cy="177300"/>
          </a:xfrm>
          <a:prstGeom prst="straightConnector1">
            <a:avLst/>
          </a:prstGeom>
          <a:noFill/>
          <a:ln cap="flat" cmpd="sng" w="19050">
            <a:solidFill>
              <a:srgbClr val="B7B7B7"/>
            </a:solidFill>
            <a:prstDash val="solid"/>
            <a:round/>
            <a:headEnd len="med" w="med" type="none"/>
            <a:tailEnd len="med" w="med" type="triangle"/>
          </a:ln>
        </p:spPr>
      </p:cxnSp>
      <p:cxnSp>
        <p:nvCxnSpPr>
          <p:cNvPr id="645" name="Google Shape;645;p44"/>
          <p:cNvCxnSpPr>
            <a:stCxn id="640" idx="3"/>
            <a:endCxn id="643" idx="1"/>
          </p:cNvCxnSpPr>
          <p:nvPr/>
        </p:nvCxnSpPr>
        <p:spPr>
          <a:xfrm flipH="1" rot="10800000">
            <a:off x="2492241" y="3992106"/>
            <a:ext cx="26400" cy="523500"/>
          </a:xfrm>
          <a:prstGeom prst="curvedConnector3">
            <a:avLst>
              <a:gd fmla="val 49993" name="adj1"/>
            </a:avLst>
          </a:prstGeom>
          <a:noFill/>
          <a:ln cap="flat" cmpd="sng" w="19050">
            <a:solidFill>
              <a:srgbClr val="B7B7B7"/>
            </a:solidFill>
            <a:prstDash val="solid"/>
            <a:round/>
            <a:headEnd len="med" w="med" type="triangle"/>
            <a:tailEnd len="med" w="med" type="none"/>
          </a:ln>
        </p:spPr>
      </p:cxnSp>
      <p:pic>
        <p:nvPicPr>
          <p:cNvPr id="646" name="Google Shape;646;p44"/>
          <p:cNvPicPr preferRelativeResize="0"/>
          <p:nvPr/>
        </p:nvPicPr>
        <p:blipFill rotWithShape="1">
          <a:blip r:embed="rId7">
            <a:alphaModFix/>
          </a:blip>
          <a:srcRect b="0" l="29437" r="28073" t="20735"/>
          <a:stretch/>
        </p:blipFill>
        <p:spPr>
          <a:xfrm>
            <a:off x="2933800" y="3880125"/>
            <a:ext cx="490327" cy="663802"/>
          </a:xfrm>
          <a:prstGeom prst="rect">
            <a:avLst/>
          </a:prstGeom>
          <a:noFill/>
          <a:ln>
            <a:noFill/>
          </a:ln>
        </p:spPr>
      </p:pic>
      <p:cxnSp>
        <p:nvCxnSpPr>
          <p:cNvPr id="647" name="Google Shape;647;p44"/>
          <p:cNvCxnSpPr>
            <a:stCxn id="643" idx="3"/>
            <a:endCxn id="646" idx="1"/>
          </p:cNvCxnSpPr>
          <p:nvPr/>
        </p:nvCxnSpPr>
        <p:spPr>
          <a:xfrm>
            <a:off x="2854835" y="3992075"/>
            <a:ext cx="78900" cy="219900"/>
          </a:xfrm>
          <a:prstGeom prst="straightConnector1">
            <a:avLst/>
          </a:prstGeom>
          <a:noFill/>
          <a:ln cap="flat" cmpd="sng" w="19050">
            <a:solidFill>
              <a:srgbClr val="B7B7B7"/>
            </a:solidFill>
            <a:prstDash val="solid"/>
            <a:round/>
            <a:headEnd len="med" w="med" type="none"/>
            <a:tailEnd len="med" w="med" type="triangle"/>
          </a:ln>
        </p:spPr>
      </p:cxnSp>
      <p:pic>
        <p:nvPicPr>
          <p:cNvPr id="648" name="Google Shape;648;p44"/>
          <p:cNvPicPr preferRelativeResize="0"/>
          <p:nvPr/>
        </p:nvPicPr>
        <p:blipFill rotWithShape="1">
          <a:blip r:embed="rId8">
            <a:alphaModFix/>
          </a:blip>
          <a:srcRect b="0" l="32318" r="0" t="0"/>
          <a:stretch/>
        </p:blipFill>
        <p:spPr>
          <a:xfrm>
            <a:off x="6044475" y="1767768"/>
            <a:ext cx="4074775" cy="3375732"/>
          </a:xfrm>
          <a:prstGeom prst="rect">
            <a:avLst/>
          </a:prstGeom>
          <a:noFill/>
          <a:ln>
            <a:noFill/>
          </a:ln>
        </p:spPr>
      </p:pic>
      <p:pic>
        <p:nvPicPr>
          <p:cNvPr id="649" name="Google Shape;649;p44"/>
          <p:cNvPicPr preferRelativeResize="0"/>
          <p:nvPr/>
        </p:nvPicPr>
        <p:blipFill>
          <a:blip r:embed="rId9">
            <a:alphaModFix/>
          </a:blip>
          <a:stretch>
            <a:fillRect/>
          </a:stretch>
        </p:blipFill>
        <p:spPr>
          <a:xfrm>
            <a:off x="5293125" y="3618400"/>
            <a:ext cx="3880825" cy="747350"/>
          </a:xfrm>
          <a:prstGeom prst="rect">
            <a:avLst/>
          </a:prstGeom>
          <a:noFill/>
          <a:ln>
            <a:noFill/>
          </a:ln>
        </p:spPr>
      </p:pic>
      <p:pic>
        <p:nvPicPr>
          <p:cNvPr id="650" name="Google Shape;650;p44"/>
          <p:cNvPicPr preferRelativeResize="0"/>
          <p:nvPr/>
        </p:nvPicPr>
        <p:blipFill>
          <a:blip r:embed="rId10">
            <a:alphaModFix/>
          </a:blip>
          <a:stretch>
            <a:fillRect/>
          </a:stretch>
        </p:blipFill>
        <p:spPr>
          <a:xfrm>
            <a:off x="3048801" y="1323100"/>
            <a:ext cx="2359849" cy="572701"/>
          </a:xfrm>
          <a:prstGeom prst="rect">
            <a:avLst/>
          </a:prstGeom>
          <a:noFill/>
          <a:ln>
            <a:noFill/>
          </a:ln>
        </p:spPr>
      </p:pic>
      <p:pic>
        <p:nvPicPr>
          <p:cNvPr id="651" name="Google Shape;651;p44"/>
          <p:cNvPicPr preferRelativeResize="0"/>
          <p:nvPr/>
        </p:nvPicPr>
        <p:blipFill rotWithShape="1">
          <a:blip r:embed="rId11">
            <a:alphaModFix/>
          </a:blip>
          <a:srcRect b="31825" l="22660" r="22002" t="22761"/>
          <a:stretch/>
        </p:blipFill>
        <p:spPr>
          <a:xfrm>
            <a:off x="422702" y="1277550"/>
            <a:ext cx="2180175" cy="663801"/>
          </a:xfrm>
          <a:prstGeom prst="rect">
            <a:avLst/>
          </a:prstGeom>
          <a:noFill/>
          <a:ln>
            <a:noFill/>
          </a:ln>
        </p:spPr>
      </p:pic>
      <p:pic>
        <p:nvPicPr>
          <p:cNvPr id="652" name="Google Shape;652;p44"/>
          <p:cNvPicPr preferRelativeResize="0"/>
          <p:nvPr/>
        </p:nvPicPr>
        <p:blipFill>
          <a:blip r:embed="rId12">
            <a:alphaModFix/>
          </a:blip>
          <a:stretch>
            <a:fillRect/>
          </a:stretch>
        </p:blipFill>
        <p:spPr>
          <a:xfrm>
            <a:off x="3966963" y="2309996"/>
            <a:ext cx="523500" cy="523500"/>
          </a:xfrm>
          <a:prstGeom prst="rect">
            <a:avLst/>
          </a:prstGeom>
          <a:noFill/>
          <a:ln>
            <a:noFill/>
          </a:ln>
        </p:spPr>
      </p:pic>
      <p:pic>
        <p:nvPicPr>
          <p:cNvPr id="653" name="Google Shape;653;p44"/>
          <p:cNvPicPr preferRelativeResize="0"/>
          <p:nvPr/>
        </p:nvPicPr>
        <p:blipFill>
          <a:blip r:embed="rId13">
            <a:alphaModFix/>
          </a:blip>
          <a:stretch>
            <a:fillRect/>
          </a:stretch>
        </p:blipFill>
        <p:spPr>
          <a:xfrm>
            <a:off x="565446" y="2343476"/>
            <a:ext cx="1894678" cy="456550"/>
          </a:xfrm>
          <a:prstGeom prst="rect">
            <a:avLst/>
          </a:prstGeom>
          <a:noFill/>
          <a:ln>
            <a:noFill/>
          </a:ln>
        </p:spPr>
      </p:pic>
      <p:cxnSp>
        <p:nvCxnSpPr>
          <p:cNvPr id="654" name="Google Shape;654;p44"/>
          <p:cNvCxnSpPr>
            <a:stCxn id="643" idx="0"/>
            <a:endCxn id="653" idx="2"/>
          </p:cNvCxnSpPr>
          <p:nvPr/>
        </p:nvCxnSpPr>
        <p:spPr>
          <a:xfrm flipH="1" rot="5400000">
            <a:off x="1592486" y="2720375"/>
            <a:ext cx="1014600" cy="1173900"/>
          </a:xfrm>
          <a:prstGeom prst="curvedConnector3">
            <a:avLst>
              <a:gd fmla="val 50000" name="adj1"/>
            </a:avLst>
          </a:prstGeom>
          <a:noFill/>
          <a:ln cap="flat" cmpd="sng" w="28575">
            <a:solidFill>
              <a:srgbClr val="434343"/>
            </a:solidFill>
            <a:prstDash val="solid"/>
            <a:round/>
            <a:headEnd len="med" w="med" type="none"/>
            <a:tailEnd len="med" w="med" type="none"/>
          </a:ln>
        </p:spPr>
      </p:cxnSp>
      <p:cxnSp>
        <p:nvCxnSpPr>
          <p:cNvPr id="655" name="Google Shape;655;p44"/>
          <p:cNvCxnSpPr>
            <a:stCxn id="643" idx="0"/>
            <a:endCxn id="652" idx="2"/>
          </p:cNvCxnSpPr>
          <p:nvPr/>
        </p:nvCxnSpPr>
        <p:spPr>
          <a:xfrm rot="-5400000">
            <a:off x="2967236" y="2553125"/>
            <a:ext cx="981000" cy="1542000"/>
          </a:xfrm>
          <a:prstGeom prst="curvedConnector3">
            <a:avLst>
              <a:gd fmla="val 50007" name="adj1"/>
            </a:avLst>
          </a:prstGeom>
          <a:noFill/>
          <a:ln cap="flat" cmpd="sng" w="28575">
            <a:solidFill>
              <a:srgbClr val="85200C"/>
            </a:solidFill>
            <a:prstDash val="solid"/>
            <a:round/>
            <a:headEnd len="med" w="med" type="none"/>
            <a:tailEnd len="med" w="med" type="none"/>
          </a:ln>
        </p:spPr>
      </p:cxnSp>
      <p:cxnSp>
        <p:nvCxnSpPr>
          <p:cNvPr id="656" name="Google Shape;656;p44"/>
          <p:cNvCxnSpPr>
            <a:stCxn id="646" idx="0"/>
            <a:endCxn id="652" idx="2"/>
          </p:cNvCxnSpPr>
          <p:nvPr/>
        </p:nvCxnSpPr>
        <p:spPr>
          <a:xfrm rot="-5400000">
            <a:off x="3180464" y="2831925"/>
            <a:ext cx="1046700" cy="1049700"/>
          </a:xfrm>
          <a:prstGeom prst="curvedConnector3">
            <a:avLst>
              <a:gd fmla="val 49997" name="adj1"/>
            </a:avLst>
          </a:prstGeom>
          <a:noFill/>
          <a:ln cap="flat" cmpd="sng" w="28575">
            <a:solidFill>
              <a:srgbClr val="85200C"/>
            </a:solidFill>
            <a:prstDash val="solid"/>
            <a:round/>
            <a:headEnd len="med" w="med" type="none"/>
            <a:tailEnd len="med" w="med" type="none"/>
          </a:ln>
        </p:spPr>
      </p:cxnSp>
      <p:cxnSp>
        <p:nvCxnSpPr>
          <p:cNvPr id="657" name="Google Shape;657;p44"/>
          <p:cNvCxnSpPr>
            <a:stCxn id="646" idx="0"/>
            <a:endCxn id="653" idx="2"/>
          </p:cNvCxnSpPr>
          <p:nvPr/>
        </p:nvCxnSpPr>
        <p:spPr>
          <a:xfrm flipH="1" rot="5400000">
            <a:off x="1805864" y="2507025"/>
            <a:ext cx="1080000" cy="1666200"/>
          </a:xfrm>
          <a:prstGeom prst="curvedConnector3">
            <a:avLst>
              <a:gd fmla="val 50005" name="adj1"/>
            </a:avLst>
          </a:prstGeom>
          <a:noFill/>
          <a:ln cap="flat" cmpd="sng" w="28575">
            <a:solidFill>
              <a:srgbClr val="434343"/>
            </a:solidFill>
            <a:prstDash val="solid"/>
            <a:round/>
            <a:headEnd len="med" w="med" type="none"/>
            <a:tailEnd len="med" w="med" type="none"/>
          </a:ln>
        </p:spPr>
      </p:cxnSp>
      <p:cxnSp>
        <p:nvCxnSpPr>
          <p:cNvPr id="658" name="Google Shape;658;p44"/>
          <p:cNvCxnSpPr>
            <a:stCxn id="637" idx="0"/>
            <a:endCxn id="653" idx="2"/>
          </p:cNvCxnSpPr>
          <p:nvPr/>
        </p:nvCxnSpPr>
        <p:spPr>
          <a:xfrm flipH="1" rot="5400000">
            <a:off x="1323563" y="2989353"/>
            <a:ext cx="786300" cy="407700"/>
          </a:xfrm>
          <a:prstGeom prst="curvedConnector3">
            <a:avLst>
              <a:gd fmla="val 50002" name="adj1"/>
            </a:avLst>
          </a:prstGeom>
          <a:noFill/>
          <a:ln cap="flat" cmpd="sng" w="28575">
            <a:solidFill>
              <a:srgbClr val="434343"/>
            </a:solidFill>
            <a:prstDash val="solid"/>
            <a:round/>
            <a:headEnd len="med" w="med" type="none"/>
            <a:tailEnd len="med" w="med" type="none"/>
          </a:ln>
        </p:spPr>
      </p:cxnSp>
      <p:cxnSp>
        <p:nvCxnSpPr>
          <p:cNvPr id="659" name="Google Shape;659;p44"/>
          <p:cNvCxnSpPr>
            <a:stCxn id="637" idx="0"/>
            <a:endCxn id="652" idx="2"/>
          </p:cNvCxnSpPr>
          <p:nvPr/>
        </p:nvCxnSpPr>
        <p:spPr>
          <a:xfrm rot="-5400000">
            <a:off x="2698163" y="2055753"/>
            <a:ext cx="753000" cy="2308200"/>
          </a:xfrm>
          <a:prstGeom prst="curvedConnector3">
            <a:avLst>
              <a:gd fmla="val 49990" name="adj1"/>
            </a:avLst>
          </a:prstGeom>
          <a:noFill/>
          <a:ln cap="flat" cmpd="sng" w="28575">
            <a:solidFill>
              <a:srgbClr val="85200C"/>
            </a:solidFill>
            <a:prstDash val="solid"/>
            <a:round/>
            <a:headEnd len="med" w="med" type="none"/>
            <a:tailEnd len="med" w="med" type="none"/>
          </a:ln>
        </p:spPr>
      </p:cxnSp>
      <p:cxnSp>
        <p:nvCxnSpPr>
          <p:cNvPr id="660" name="Google Shape;660;p44"/>
          <p:cNvCxnSpPr>
            <a:stCxn id="652" idx="0"/>
            <a:endCxn id="650" idx="2"/>
          </p:cNvCxnSpPr>
          <p:nvPr/>
        </p:nvCxnSpPr>
        <p:spPr>
          <a:xfrm rot="10800000">
            <a:off x="4228713" y="1895696"/>
            <a:ext cx="0" cy="414300"/>
          </a:xfrm>
          <a:prstGeom prst="straightConnector1">
            <a:avLst/>
          </a:prstGeom>
          <a:noFill/>
          <a:ln cap="flat" cmpd="sng" w="38100">
            <a:solidFill>
              <a:schemeClr val="dk2"/>
            </a:solidFill>
            <a:prstDash val="solid"/>
            <a:round/>
            <a:headEnd len="med" w="med" type="none"/>
            <a:tailEnd len="med" w="med" type="none"/>
          </a:ln>
        </p:spPr>
      </p:cxnSp>
      <p:cxnSp>
        <p:nvCxnSpPr>
          <p:cNvPr id="661" name="Google Shape;661;p44"/>
          <p:cNvCxnSpPr>
            <a:stCxn id="653" idx="0"/>
            <a:endCxn id="651" idx="2"/>
          </p:cNvCxnSpPr>
          <p:nvPr/>
        </p:nvCxnSpPr>
        <p:spPr>
          <a:xfrm rot="10800000">
            <a:off x="1512786" y="1941476"/>
            <a:ext cx="0" cy="4020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5"/>
          <p:cNvSpPr txBox="1"/>
          <p:nvPr>
            <p:ph type="title"/>
          </p:nvPr>
        </p:nvSpPr>
        <p:spPr>
          <a:xfrm>
            <a:off x="311700" y="445025"/>
            <a:ext cx="530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Monitoring :: Grafana </a:t>
            </a:r>
            <a:endParaRPr b="1">
              <a:latin typeface="Fira Code"/>
              <a:ea typeface="Fira Code"/>
              <a:cs typeface="Fira Code"/>
              <a:sym typeface="Fira Code"/>
            </a:endParaRPr>
          </a:p>
        </p:txBody>
      </p:sp>
      <p:pic>
        <p:nvPicPr>
          <p:cNvPr id="667" name="Google Shape;667;p45"/>
          <p:cNvPicPr preferRelativeResize="0"/>
          <p:nvPr/>
        </p:nvPicPr>
        <p:blipFill>
          <a:blip r:embed="rId3">
            <a:alphaModFix/>
          </a:blip>
          <a:stretch>
            <a:fillRect/>
          </a:stretch>
        </p:blipFill>
        <p:spPr>
          <a:xfrm>
            <a:off x="273975" y="1017737"/>
            <a:ext cx="4969452" cy="2847176"/>
          </a:xfrm>
          <a:prstGeom prst="rect">
            <a:avLst/>
          </a:prstGeom>
          <a:noFill/>
          <a:ln>
            <a:noFill/>
          </a:ln>
        </p:spPr>
      </p:pic>
      <p:pic>
        <p:nvPicPr>
          <p:cNvPr id="668" name="Google Shape;668;p45"/>
          <p:cNvPicPr preferRelativeResize="0"/>
          <p:nvPr/>
        </p:nvPicPr>
        <p:blipFill>
          <a:blip r:embed="rId4">
            <a:alphaModFix/>
          </a:blip>
          <a:stretch>
            <a:fillRect/>
          </a:stretch>
        </p:blipFill>
        <p:spPr>
          <a:xfrm>
            <a:off x="3310175" y="2094100"/>
            <a:ext cx="5629749" cy="3001600"/>
          </a:xfrm>
          <a:prstGeom prst="rect">
            <a:avLst/>
          </a:prstGeom>
          <a:noFill/>
          <a:ln>
            <a:noFill/>
          </a:ln>
        </p:spPr>
      </p:pic>
      <p:pic>
        <p:nvPicPr>
          <p:cNvPr id="669" name="Google Shape;669;p45"/>
          <p:cNvPicPr preferRelativeResize="0"/>
          <p:nvPr/>
        </p:nvPicPr>
        <p:blipFill>
          <a:blip r:embed="rId5">
            <a:alphaModFix/>
          </a:blip>
          <a:stretch>
            <a:fillRect/>
          </a:stretch>
        </p:blipFill>
        <p:spPr>
          <a:xfrm>
            <a:off x="6580076" y="191425"/>
            <a:ext cx="2359849" cy="572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 name="Shape 673"/>
        <p:cNvGrpSpPr/>
        <p:nvPr/>
      </p:nvGrpSpPr>
      <p:grpSpPr>
        <a:xfrm>
          <a:off x="0" y="0"/>
          <a:ext cx="0" cy="0"/>
          <a:chOff x="0" y="0"/>
          <a:chExt cx="0" cy="0"/>
        </a:xfrm>
      </p:grpSpPr>
      <p:sp>
        <p:nvSpPr>
          <p:cNvPr id="674" name="Google Shape;67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 whoami</a:t>
            </a:r>
            <a:endParaRPr b="1">
              <a:latin typeface="Fira Code"/>
              <a:ea typeface="Fira Code"/>
              <a:cs typeface="Fira Code"/>
              <a:sym typeface="Fira Code"/>
            </a:endParaRPr>
          </a:p>
        </p:txBody>
      </p:sp>
      <p:sp>
        <p:nvSpPr>
          <p:cNvPr id="675" name="Google Shape;675;p46"/>
          <p:cNvSpPr txBox="1"/>
          <p:nvPr>
            <p:ph type="title"/>
          </p:nvPr>
        </p:nvSpPr>
        <p:spPr>
          <a:xfrm>
            <a:off x="311700" y="101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Lekha Grace</a:t>
            </a:r>
            <a:endParaRPr>
              <a:latin typeface="Fira Code Medium"/>
              <a:ea typeface="Fira Code Medium"/>
              <a:cs typeface="Fira Code Medium"/>
              <a:sym typeface="Fira Code Medium"/>
            </a:endParaRPr>
          </a:p>
        </p:txBody>
      </p:sp>
      <p:sp>
        <p:nvSpPr>
          <p:cNvPr id="676" name="Google Shape;676;p46"/>
          <p:cNvSpPr txBox="1"/>
          <p:nvPr>
            <p:ph type="title"/>
          </p:nvPr>
        </p:nvSpPr>
        <p:spPr>
          <a:xfrm>
            <a:off x="522500" y="2778300"/>
            <a:ext cx="308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Splunk</a:t>
            </a:r>
            <a:r>
              <a:rPr lang="en">
                <a:latin typeface="Fira Code Medium"/>
                <a:ea typeface="Fira Code Medium"/>
                <a:cs typeface="Fira Code Medium"/>
                <a:sym typeface="Fira Code Medium"/>
              </a:rPr>
              <a:t> Engineer</a:t>
            </a:r>
            <a:endParaRPr>
              <a:latin typeface="Fira Code Medium"/>
              <a:ea typeface="Fira Code Medium"/>
              <a:cs typeface="Fira Code Medium"/>
              <a:sym typeface="Fira Code Medium"/>
            </a:endParaRPr>
          </a:p>
        </p:txBody>
      </p:sp>
      <p:sp>
        <p:nvSpPr>
          <p:cNvPr id="677" name="Google Shape;677;p46"/>
          <p:cNvSpPr txBox="1"/>
          <p:nvPr>
            <p:ph type="title"/>
          </p:nvPr>
        </p:nvSpPr>
        <p:spPr>
          <a:xfrm>
            <a:off x="412875" y="206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 whereis ./work</a:t>
            </a:r>
            <a:endParaRPr b="1">
              <a:latin typeface="Fira Code"/>
              <a:ea typeface="Fira Code"/>
              <a:cs typeface="Fira Code"/>
              <a:sym typeface="Fira Code"/>
            </a:endParaRPr>
          </a:p>
        </p:txBody>
      </p:sp>
      <p:cxnSp>
        <p:nvCxnSpPr>
          <p:cNvPr id="678" name="Google Shape;678;p46"/>
          <p:cNvCxnSpPr/>
          <p:nvPr/>
        </p:nvCxnSpPr>
        <p:spPr>
          <a:xfrm flipH="1" rot="10800000">
            <a:off x="397700" y="1846400"/>
            <a:ext cx="3931800" cy="3000"/>
          </a:xfrm>
          <a:prstGeom prst="straightConnector1">
            <a:avLst/>
          </a:prstGeom>
          <a:noFill/>
          <a:ln cap="flat" cmpd="sng" w="76200">
            <a:solidFill>
              <a:srgbClr val="999999"/>
            </a:solidFill>
            <a:prstDash val="solid"/>
            <a:round/>
            <a:headEnd len="med" w="med" type="none"/>
            <a:tailEnd len="med" w="med" type="none"/>
          </a:ln>
        </p:spPr>
      </p:cxnSp>
      <p:pic>
        <p:nvPicPr>
          <p:cNvPr id="679" name="Google Shape;679;p46"/>
          <p:cNvPicPr preferRelativeResize="0"/>
          <p:nvPr/>
        </p:nvPicPr>
        <p:blipFill>
          <a:blip r:embed="rId3">
            <a:alphaModFix/>
          </a:blip>
          <a:stretch>
            <a:fillRect/>
          </a:stretch>
        </p:blipFill>
        <p:spPr>
          <a:xfrm>
            <a:off x="3803113" y="2973825"/>
            <a:ext cx="1537775" cy="1552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7"/>
          <p:cNvSpPr txBox="1"/>
          <p:nvPr>
            <p:ph type="title"/>
          </p:nvPr>
        </p:nvSpPr>
        <p:spPr>
          <a:xfrm>
            <a:off x="311700" y="445025"/>
            <a:ext cx="530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Monitoring :: Splunk</a:t>
            </a:r>
            <a:endParaRPr b="1">
              <a:latin typeface="Fira Code"/>
              <a:ea typeface="Fira Code"/>
              <a:cs typeface="Fira Code"/>
              <a:sym typeface="Fira Code"/>
            </a:endParaRPr>
          </a:p>
          <a:p>
            <a:pPr indent="0" lvl="0" marL="0" rtl="0" algn="l">
              <a:spcBef>
                <a:spcPts val="0"/>
              </a:spcBef>
              <a:spcAft>
                <a:spcPts val="0"/>
              </a:spcAft>
              <a:buNone/>
            </a:pPr>
            <a:r>
              <a:t/>
            </a:r>
            <a:endParaRPr b="1">
              <a:latin typeface="Fira Code"/>
              <a:ea typeface="Fira Code"/>
              <a:cs typeface="Fira Code"/>
              <a:sym typeface="Fira Code"/>
            </a:endParaRPr>
          </a:p>
        </p:txBody>
      </p:sp>
      <p:pic>
        <p:nvPicPr>
          <p:cNvPr id="685" name="Google Shape;685;p47"/>
          <p:cNvPicPr preferRelativeResize="0"/>
          <p:nvPr/>
        </p:nvPicPr>
        <p:blipFill>
          <a:blip r:embed="rId3">
            <a:alphaModFix/>
          </a:blip>
          <a:stretch>
            <a:fillRect/>
          </a:stretch>
        </p:blipFill>
        <p:spPr>
          <a:xfrm>
            <a:off x="6233700" y="304900"/>
            <a:ext cx="2729600" cy="810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SDLC Methodologies</a:t>
            </a:r>
            <a:endParaRPr b="1">
              <a:latin typeface="Fira Code"/>
              <a:ea typeface="Fira Code"/>
              <a:cs typeface="Fira Code"/>
              <a:sym typeface="Fira Code"/>
            </a:endParaRPr>
          </a:p>
        </p:txBody>
      </p:sp>
      <p:sp>
        <p:nvSpPr>
          <p:cNvPr id="83" name="Google Shape;83;p16"/>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https://en.wikipedia.org/wiki/Software_development_process</a:t>
            </a:r>
            <a:endParaRPr sz="1300">
              <a:solidFill>
                <a:schemeClr val="lt2"/>
              </a:solidFill>
              <a:latin typeface="Fira Code"/>
              <a:ea typeface="Fira Code"/>
              <a:cs typeface="Fira Code"/>
              <a:sym typeface="Fira Code"/>
            </a:endParaRPr>
          </a:p>
        </p:txBody>
      </p:sp>
      <p:pic>
        <p:nvPicPr>
          <p:cNvPr id="84" name="Google Shape;84;p16"/>
          <p:cNvPicPr preferRelativeResize="0"/>
          <p:nvPr/>
        </p:nvPicPr>
        <p:blipFill>
          <a:blip r:embed="rId3">
            <a:alphaModFix/>
          </a:blip>
          <a:stretch>
            <a:fillRect/>
          </a:stretch>
        </p:blipFill>
        <p:spPr>
          <a:xfrm>
            <a:off x="152400" y="1170125"/>
            <a:ext cx="8839200" cy="1519377"/>
          </a:xfrm>
          <a:prstGeom prst="rect">
            <a:avLst/>
          </a:prstGeom>
          <a:noFill/>
          <a:ln>
            <a:noFill/>
          </a:ln>
        </p:spPr>
      </p:pic>
      <p:sp>
        <p:nvSpPr>
          <p:cNvPr id="85" name="Google Shape;85;p16"/>
          <p:cNvSpPr/>
          <p:nvPr/>
        </p:nvSpPr>
        <p:spPr>
          <a:xfrm>
            <a:off x="1564196" y="3073137"/>
            <a:ext cx="599700" cy="492900"/>
          </a:xfrm>
          <a:prstGeom prst="triangle">
            <a:avLst>
              <a:gd fmla="val 5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6"/>
          <p:cNvSpPr/>
          <p:nvPr/>
        </p:nvSpPr>
        <p:spPr>
          <a:xfrm>
            <a:off x="3375105" y="3049070"/>
            <a:ext cx="566400" cy="541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6"/>
          <p:cNvSpPr/>
          <p:nvPr/>
        </p:nvSpPr>
        <p:spPr>
          <a:xfrm>
            <a:off x="4357628" y="2943324"/>
            <a:ext cx="666300" cy="622500"/>
          </a:xfrm>
          <a:prstGeom prst="pentagon">
            <a:avLst>
              <a:gd fmla="val 105146" name="hf"/>
              <a:gd fmla="val 110557" name="vf"/>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p:nvPr/>
        </p:nvSpPr>
        <p:spPr>
          <a:xfrm>
            <a:off x="5396029" y="2943324"/>
            <a:ext cx="666300" cy="6225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6"/>
          <p:cNvSpPr/>
          <p:nvPr/>
        </p:nvSpPr>
        <p:spPr>
          <a:xfrm>
            <a:off x="2469650" y="3073137"/>
            <a:ext cx="599700" cy="492900"/>
          </a:xfrm>
          <a:prstGeom prst="triangle">
            <a:avLst>
              <a:gd fmla="val 10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6"/>
          <p:cNvSpPr/>
          <p:nvPr/>
        </p:nvSpPr>
        <p:spPr>
          <a:xfrm>
            <a:off x="6434417" y="29433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6"/>
          <p:cNvSpPr txBox="1"/>
          <p:nvPr/>
        </p:nvSpPr>
        <p:spPr>
          <a:xfrm>
            <a:off x="119613" y="3097075"/>
            <a:ext cx="11388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Fira Code Medium"/>
                <a:ea typeface="Fira Code Medium"/>
                <a:cs typeface="Fira Code Medium"/>
                <a:sym typeface="Fira Code Medium"/>
              </a:rPr>
              <a:t>Concept</a:t>
            </a:r>
            <a:endParaRPr sz="1600">
              <a:solidFill>
                <a:schemeClr val="lt2"/>
              </a:solidFill>
              <a:latin typeface="Fira Code Medium"/>
              <a:ea typeface="Fira Code Medium"/>
              <a:cs typeface="Fira Code Medium"/>
              <a:sym typeface="Fira Code Medium"/>
            </a:endParaRPr>
          </a:p>
        </p:txBody>
      </p:sp>
      <p:sp>
        <p:nvSpPr>
          <p:cNvPr id="92" name="Google Shape;92;p16"/>
          <p:cNvSpPr txBox="1"/>
          <p:nvPr/>
        </p:nvSpPr>
        <p:spPr>
          <a:xfrm>
            <a:off x="7472788" y="3031975"/>
            <a:ext cx="15516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Fira Code Medium"/>
                <a:ea typeface="Fira Code Medium"/>
                <a:cs typeface="Fira Code Medium"/>
                <a:sym typeface="Fira Code Medium"/>
              </a:rPr>
              <a:t>Deliverable</a:t>
            </a:r>
            <a:endParaRPr sz="1600">
              <a:solidFill>
                <a:schemeClr val="lt2"/>
              </a:solidFill>
              <a:latin typeface="Fira Code Medium"/>
              <a:ea typeface="Fira Code Medium"/>
              <a:cs typeface="Fira Code Medium"/>
              <a:sym typeface="Fira Code Medium"/>
            </a:endParaRPr>
          </a:p>
        </p:txBody>
      </p:sp>
      <p:sp>
        <p:nvSpPr>
          <p:cNvPr id="93" name="Google Shape;93;p16"/>
          <p:cNvSpPr txBox="1"/>
          <p:nvPr/>
        </p:nvSpPr>
        <p:spPr>
          <a:xfrm rot="-5400000">
            <a:off x="1341150" y="3944450"/>
            <a:ext cx="10458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System</a:t>
            </a:r>
            <a:endParaRPr sz="1600">
              <a:solidFill>
                <a:schemeClr val="lt2"/>
              </a:solidFill>
              <a:latin typeface="Fira Code Medium"/>
              <a:ea typeface="Fira Code Medium"/>
              <a:cs typeface="Fira Code Medium"/>
              <a:sym typeface="Fira Code Medium"/>
            </a:endParaRPr>
          </a:p>
        </p:txBody>
      </p:sp>
      <p:sp>
        <p:nvSpPr>
          <p:cNvPr id="94" name="Google Shape;94;p16"/>
          <p:cNvSpPr txBox="1"/>
          <p:nvPr/>
        </p:nvSpPr>
        <p:spPr>
          <a:xfrm>
            <a:off x="2517575" y="4539900"/>
            <a:ext cx="59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95" name="Google Shape;95;p16"/>
          <p:cNvSpPr txBox="1"/>
          <p:nvPr/>
        </p:nvSpPr>
        <p:spPr>
          <a:xfrm rot="-5400000">
            <a:off x="2204375" y="4002375"/>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Analysis</a:t>
            </a:r>
            <a:endParaRPr sz="1600">
              <a:solidFill>
                <a:schemeClr val="lt2"/>
              </a:solidFill>
              <a:latin typeface="Fira Code Medium"/>
              <a:ea typeface="Fira Code Medium"/>
              <a:cs typeface="Fira Code Medium"/>
              <a:sym typeface="Fira Code Medium"/>
            </a:endParaRPr>
          </a:p>
        </p:txBody>
      </p:sp>
      <p:sp>
        <p:nvSpPr>
          <p:cNvPr id="96" name="Google Shape;96;p16"/>
          <p:cNvSpPr txBox="1"/>
          <p:nvPr/>
        </p:nvSpPr>
        <p:spPr>
          <a:xfrm rot="-5400000">
            <a:off x="3077500" y="4071950"/>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Design</a:t>
            </a:r>
            <a:endParaRPr sz="1600">
              <a:solidFill>
                <a:schemeClr val="lt2"/>
              </a:solidFill>
              <a:latin typeface="Fira Code Medium"/>
              <a:ea typeface="Fira Code Medium"/>
              <a:cs typeface="Fira Code Medium"/>
              <a:sym typeface="Fira Code Medium"/>
            </a:endParaRPr>
          </a:p>
        </p:txBody>
      </p:sp>
      <p:sp>
        <p:nvSpPr>
          <p:cNvPr id="97" name="Google Shape;97;p16"/>
          <p:cNvSpPr txBox="1"/>
          <p:nvPr/>
        </p:nvSpPr>
        <p:spPr>
          <a:xfrm rot="-5400000">
            <a:off x="4109975" y="4071950"/>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Code</a:t>
            </a:r>
            <a:endParaRPr sz="1600">
              <a:solidFill>
                <a:schemeClr val="lt2"/>
              </a:solidFill>
              <a:latin typeface="Fira Code Medium"/>
              <a:ea typeface="Fira Code Medium"/>
              <a:cs typeface="Fira Code Medium"/>
              <a:sym typeface="Fira Code Medium"/>
            </a:endParaRPr>
          </a:p>
        </p:txBody>
      </p:sp>
      <p:sp>
        <p:nvSpPr>
          <p:cNvPr id="98" name="Google Shape;98;p16"/>
          <p:cNvSpPr txBox="1"/>
          <p:nvPr/>
        </p:nvSpPr>
        <p:spPr>
          <a:xfrm rot="-5400000">
            <a:off x="5142450" y="4071950"/>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Testing</a:t>
            </a:r>
            <a:endParaRPr sz="1600">
              <a:solidFill>
                <a:schemeClr val="lt2"/>
              </a:solidFill>
              <a:latin typeface="Fira Code Medium"/>
              <a:ea typeface="Fira Code Medium"/>
              <a:cs typeface="Fira Code Medium"/>
              <a:sym typeface="Fira Code Medium"/>
            </a:endParaRPr>
          </a:p>
        </p:txBody>
      </p:sp>
      <p:sp>
        <p:nvSpPr>
          <p:cNvPr id="99" name="Google Shape;99;p16"/>
          <p:cNvSpPr txBox="1"/>
          <p:nvPr/>
        </p:nvSpPr>
        <p:spPr>
          <a:xfrm rot="-5400000">
            <a:off x="6186775" y="4071950"/>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Ops</a:t>
            </a:r>
            <a:endParaRPr sz="1600">
              <a:solidFill>
                <a:schemeClr val="lt2"/>
              </a:solidFill>
              <a:latin typeface="Fira Code Medium"/>
              <a:ea typeface="Fira Code Medium"/>
              <a:cs typeface="Fira Code Medium"/>
              <a:sym typeface="Fira Code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SDLC Methodologies :: Waterfall</a:t>
            </a:r>
            <a:endParaRPr b="1">
              <a:latin typeface="Fira Code"/>
              <a:ea typeface="Fira Code"/>
              <a:cs typeface="Fira Code"/>
              <a:sym typeface="Fira Code"/>
            </a:endParaRPr>
          </a:p>
          <a:p>
            <a:pPr indent="0" lvl="0" marL="0" rtl="0" algn="l">
              <a:spcBef>
                <a:spcPts val="0"/>
              </a:spcBef>
              <a:spcAft>
                <a:spcPts val="0"/>
              </a:spcAft>
              <a:buNone/>
            </a:pPr>
            <a:r>
              <a:t/>
            </a:r>
            <a:endParaRPr b="1">
              <a:latin typeface="Fira Code"/>
              <a:ea typeface="Fira Code"/>
              <a:cs typeface="Fira Code"/>
              <a:sym typeface="Fira Code"/>
            </a:endParaRPr>
          </a:p>
        </p:txBody>
      </p:sp>
      <p:sp>
        <p:nvSpPr>
          <p:cNvPr id="105" name="Google Shape;105;p17"/>
          <p:cNvSpPr/>
          <p:nvPr/>
        </p:nvSpPr>
        <p:spPr>
          <a:xfrm>
            <a:off x="594221" y="1323787"/>
            <a:ext cx="599700" cy="4929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7"/>
          <p:cNvSpPr/>
          <p:nvPr/>
        </p:nvSpPr>
        <p:spPr>
          <a:xfrm>
            <a:off x="1499675" y="1323787"/>
            <a:ext cx="599700" cy="492900"/>
          </a:xfrm>
          <a:prstGeom prst="triangle">
            <a:avLst>
              <a:gd fmla="val 10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7"/>
          <p:cNvSpPr/>
          <p:nvPr/>
        </p:nvSpPr>
        <p:spPr>
          <a:xfrm>
            <a:off x="594221" y="2304437"/>
            <a:ext cx="599700" cy="492900"/>
          </a:xfrm>
          <a:prstGeom prst="triangle">
            <a:avLst>
              <a:gd fmla="val 5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7"/>
          <p:cNvSpPr/>
          <p:nvPr/>
        </p:nvSpPr>
        <p:spPr>
          <a:xfrm>
            <a:off x="1499675" y="2304437"/>
            <a:ext cx="599700" cy="492900"/>
          </a:xfrm>
          <a:prstGeom prst="triangle">
            <a:avLst>
              <a:gd fmla="val 10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7"/>
          <p:cNvSpPr/>
          <p:nvPr/>
        </p:nvSpPr>
        <p:spPr>
          <a:xfrm>
            <a:off x="594221" y="3285087"/>
            <a:ext cx="599700" cy="492900"/>
          </a:xfrm>
          <a:prstGeom prst="triangl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7"/>
          <p:cNvSpPr/>
          <p:nvPr/>
        </p:nvSpPr>
        <p:spPr>
          <a:xfrm>
            <a:off x="2405130" y="3261020"/>
            <a:ext cx="566400" cy="5412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7"/>
          <p:cNvSpPr/>
          <p:nvPr/>
        </p:nvSpPr>
        <p:spPr>
          <a:xfrm>
            <a:off x="1499675" y="3285087"/>
            <a:ext cx="599700" cy="492900"/>
          </a:xfrm>
          <a:prstGeom prst="triangle">
            <a:avLst>
              <a:gd fmla="val 10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7"/>
          <p:cNvSpPr/>
          <p:nvPr/>
        </p:nvSpPr>
        <p:spPr>
          <a:xfrm>
            <a:off x="594221" y="4214037"/>
            <a:ext cx="599700" cy="492900"/>
          </a:xfrm>
          <a:prstGeom prst="triangle">
            <a:avLst>
              <a:gd fmla="val 5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7"/>
          <p:cNvSpPr/>
          <p:nvPr/>
        </p:nvSpPr>
        <p:spPr>
          <a:xfrm>
            <a:off x="2405130" y="4189970"/>
            <a:ext cx="566400" cy="5412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7"/>
          <p:cNvSpPr/>
          <p:nvPr/>
        </p:nvSpPr>
        <p:spPr>
          <a:xfrm>
            <a:off x="3387653" y="4084224"/>
            <a:ext cx="666300" cy="622500"/>
          </a:xfrm>
          <a:prstGeom prst="pentagon">
            <a:avLst>
              <a:gd fmla="val 105146" name="hf"/>
              <a:gd fmla="val 110557" name="vf"/>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7"/>
          <p:cNvSpPr/>
          <p:nvPr/>
        </p:nvSpPr>
        <p:spPr>
          <a:xfrm>
            <a:off x="4426054" y="40842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7"/>
          <p:cNvSpPr/>
          <p:nvPr/>
        </p:nvSpPr>
        <p:spPr>
          <a:xfrm>
            <a:off x="1499675" y="4214037"/>
            <a:ext cx="599700" cy="492900"/>
          </a:xfrm>
          <a:prstGeom prst="triangle">
            <a:avLst>
              <a:gd fmla="val 10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7"/>
          <p:cNvSpPr txBox="1"/>
          <p:nvPr/>
        </p:nvSpPr>
        <p:spPr>
          <a:xfrm>
            <a:off x="6502850" y="418742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cxnSp>
        <p:nvCxnSpPr>
          <p:cNvPr id="118" name="Google Shape;118;p17"/>
          <p:cNvCxnSpPr>
            <a:stCxn id="106" idx="5"/>
            <a:endCxn id="107" idx="1"/>
          </p:cNvCxnSpPr>
          <p:nvPr/>
        </p:nvCxnSpPr>
        <p:spPr>
          <a:xfrm flipH="1">
            <a:off x="744275" y="1570237"/>
            <a:ext cx="1355100" cy="980700"/>
          </a:xfrm>
          <a:prstGeom prst="curvedConnector5">
            <a:avLst>
              <a:gd fmla="val -17573" name="adj1"/>
              <a:gd fmla="val 49997" name="adj2"/>
              <a:gd fmla="val 128646" name="adj3"/>
            </a:avLst>
          </a:prstGeom>
          <a:noFill/>
          <a:ln cap="flat" cmpd="sng" w="38100">
            <a:solidFill>
              <a:schemeClr val="dk2"/>
            </a:solidFill>
            <a:prstDash val="dash"/>
            <a:round/>
            <a:headEnd len="med" w="med" type="none"/>
            <a:tailEnd len="med" w="med" type="none"/>
          </a:ln>
        </p:spPr>
      </p:cxnSp>
      <p:cxnSp>
        <p:nvCxnSpPr>
          <p:cNvPr id="119" name="Google Shape;119;p17"/>
          <p:cNvCxnSpPr>
            <a:stCxn id="108" idx="5"/>
            <a:endCxn id="109" idx="1"/>
          </p:cNvCxnSpPr>
          <p:nvPr/>
        </p:nvCxnSpPr>
        <p:spPr>
          <a:xfrm flipH="1">
            <a:off x="744275" y="2550887"/>
            <a:ext cx="1355100" cy="980700"/>
          </a:xfrm>
          <a:prstGeom prst="curvedConnector5">
            <a:avLst>
              <a:gd fmla="val -17573" name="adj1"/>
              <a:gd fmla="val 49997" name="adj2"/>
              <a:gd fmla="val 128646" name="adj3"/>
            </a:avLst>
          </a:prstGeom>
          <a:noFill/>
          <a:ln cap="flat" cmpd="sng" w="38100">
            <a:solidFill>
              <a:schemeClr val="dk2"/>
            </a:solidFill>
            <a:prstDash val="dash"/>
            <a:round/>
            <a:headEnd len="med" w="med" type="none"/>
            <a:tailEnd len="med" w="med" type="none"/>
          </a:ln>
        </p:spPr>
      </p:cxnSp>
      <p:cxnSp>
        <p:nvCxnSpPr>
          <p:cNvPr id="120" name="Google Shape;120;p17"/>
          <p:cNvCxnSpPr>
            <a:stCxn id="110" idx="3"/>
            <a:endCxn id="112" idx="1"/>
          </p:cNvCxnSpPr>
          <p:nvPr/>
        </p:nvCxnSpPr>
        <p:spPr>
          <a:xfrm flipH="1">
            <a:off x="744030" y="3531620"/>
            <a:ext cx="2227500" cy="928800"/>
          </a:xfrm>
          <a:prstGeom prst="curvedConnector5">
            <a:avLst>
              <a:gd fmla="val -10690" name="adj1"/>
              <a:gd fmla="val 51304" name="adj2"/>
              <a:gd fmla="val 117416" name="adj3"/>
            </a:avLst>
          </a:prstGeom>
          <a:noFill/>
          <a:ln cap="flat" cmpd="sng" w="38100">
            <a:solidFill>
              <a:schemeClr val="dk2"/>
            </a:solidFill>
            <a:prstDash val="dash"/>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SDLC Methodologies :: Agile</a:t>
            </a:r>
            <a:endParaRPr b="1">
              <a:latin typeface="Fira Code"/>
              <a:ea typeface="Fira Code"/>
              <a:cs typeface="Fira Code"/>
              <a:sym typeface="Fira Code"/>
            </a:endParaRPr>
          </a:p>
        </p:txBody>
      </p:sp>
      <p:sp>
        <p:nvSpPr>
          <p:cNvPr id="126" name="Google Shape;126;p18"/>
          <p:cNvSpPr/>
          <p:nvPr/>
        </p:nvSpPr>
        <p:spPr>
          <a:xfrm>
            <a:off x="594221" y="1323787"/>
            <a:ext cx="599700" cy="4929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8"/>
          <p:cNvSpPr/>
          <p:nvPr/>
        </p:nvSpPr>
        <p:spPr>
          <a:xfrm>
            <a:off x="1499680" y="1275270"/>
            <a:ext cx="566400" cy="54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8"/>
          <p:cNvSpPr/>
          <p:nvPr/>
        </p:nvSpPr>
        <p:spPr>
          <a:xfrm>
            <a:off x="2371828" y="1169524"/>
            <a:ext cx="666300" cy="622500"/>
          </a:xfrm>
          <a:prstGeom prst="pentagon">
            <a:avLst>
              <a:gd fmla="val 105146" name="hf"/>
              <a:gd fmla="val 110557" name="vf"/>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8"/>
          <p:cNvSpPr/>
          <p:nvPr/>
        </p:nvSpPr>
        <p:spPr>
          <a:xfrm>
            <a:off x="3387654" y="1193974"/>
            <a:ext cx="666300" cy="622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8"/>
          <p:cNvSpPr/>
          <p:nvPr/>
        </p:nvSpPr>
        <p:spPr>
          <a:xfrm>
            <a:off x="594221" y="2304437"/>
            <a:ext cx="599700" cy="492900"/>
          </a:xfrm>
          <a:prstGeom prst="triangle">
            <a:avLst>
              <a:gd fmla="val 5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8"/>
          <p:cNvSpPr/>
          <p:nvPr/>
        </p:nvSpPr>
        <p:spPr>
          <a:xfrm>
            <a:off x="2405130" y="2280370"/>
            <a:ext cx="566400" cy="5412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8"/>
          <p:cNvSpPr/>
          <p:nvPr/>
        </p:nvSpPr>
        <p:spPr>
          <a:xfrm>
            <a:off x="3387653" y="2174624"/>
            <a:ext cx="666300" cy="622500"/>
          </a:xfrm>
          <a:prstGeom prst="pentagon">
            <a:avLst>
              <a:gd fmla="val 105146" name="hf"/>
              <a:gd fmla="val 110557" name="vf"/>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8"/>
          <p:cNvSpPr/>
          <p:nvPr/>
        </p:nvSpPr>
        <p:spPr>
          <a:xfrm>
            <a:off x="4426054" y="2174624"/>
            <a:ext cx="666300" cy="6225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8"/>
          <p:cNvSpPr/>
          <p:nvPr/>
        </p:nvSpPr>
        <p:spPr>
          <a:xfrm>
            <a:off x="1499675" y="2304437"/>
            <a:ext cx="599700" cy="492900"/>
          </a:xfrm>
          <a:prstGeom prst="triangle">
            <a:avLst>
              <a:gd fmla="val 10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8"/>
          <p:cNvSpPr/>
          <p:nvPr/>
        </p:nvSpPr>
        <p:spPr>
          <a:xfrm>
            <a:off x="594221" y="3285087"/>
            <a:ext cx="599700" cy="492900"/>
          </a:xfrm>
          <a:prstGeom prst="triangl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8"/>
          <p:cNvSpPr/>
          <p:nvPr/>
        </p:nvSpPr>
        <p:spPr>
          <a:xfrm>
            <a:off x="2405130" y="3261020"/>
            <a:ext cx="566400" cy="5412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8"/>
          <p:cNvSpPr/>
          <p:nvPr/>
        </p:nvSpPr>
        <p:spPr>
          <a:xfrm>
            <a:off x="3387653" y="3155274"/>
            <a:ext cx="666300" cy="622500"/>
          </a:xfrm>
          <a:prstGeom prst="pentagon">
            <a:avLst>
              <a:gd fmla="val 105146" name="hf"/>
              <a:gd fmla="val 110557" name="vf"/>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18"/>
          <p:cNvSpPr/>
          <p:nvPr/>
        </p:nvSpPr>
        <p:spPr>
          <a:xfrm>
            <a:off x="4426054" y="3155274"/>
            <a:ext cx="666300" cy="6225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8"/>
          <p:cNvSpPr/>
          <p:nvPr/>
        </p:nvSpPr>
        <p:spPr>
          <a:xfrm>
            <a:off x="1499675" y="3285087"/>
            <a:ext cx="599700" cy="492900"/>
          </a:xfrm>
          <a:prstGeom prst="triangle">
            <a:avLst>
              <a:gd fmla="val 10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8"/>
          <p:cNvSpPr/>
          <p:nvPr/>
        </p:nvSpPr>
        <p:spPr>
          <a:xfrm>
            <a:off x="594221" y="4214037"/>
            <a:ext cx="599700" cy="492900"/>
          </a:xfrm>
          <a:prstGeom prst="triangle">
            <a:avLst>
              <a:gd fmla="val 5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8"/>
          <p:cNvSpPr/>
          <p:nvPr/>
        </p:nvSpPr>
        <p:spPr>
          <a:xfrm>
            <a:off x="2405130" y="4189970"/>
            <a:ext cx="566400" cy="5412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8"/>
          <p:cNvSpPr/>
          <p:nvPr/>
        </p:nvSpPr>
        <p:spPr>
          <a:xfrm>
            <a:off x="3387653" y="4084224"/>
            <a:ext cx="666300" cy="622500"/>
          </a:xfrm>
          <a:prstGeom prst="pentagon">
            <a:avLst>
              <a:gd fmla="val 105146" name="hf"/>
              <a:gd fmla="val 110557" name="vf"/>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8"/>
          <p:cNvSpPr/>
          <p:nvPr/>
        </p:nvSpPr>
        <p:spPr>
          <a:xfrm>
            <a:off x="4426054" y="40842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8"/>
          <p:cNvSpPr/>
          <p:nvPr/>
        </p:nvSpPr>
        <p:spPr>
          <a:xfrm>
            <a:off x="1499675" y="4214037"/>
            <a:ext cx="599700" cy="492900"/>
          </a:xfrm>
          <a:prstGeom prst="triangle">
            <a:avLst>
              <a:gd fmla="val 10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8"/>
          <p:cNvSpPr txBox="1"/>
          <p:nvPr/>
        </p:nvSpPr>
        <p:spPr>
          <a:xfrm>
            <a:off x="6502850" y="418742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sp>
        <p:nvSpPr>
          <p:cNvPr id="146" name="Google Shape;146;p18"/>
          <p:cNvSpPr txBox="1"/>
          <p:nvPr/>
        </p:nvSpPr>
        <p:spPr>
          <a:xfrm>
            <a:off x="6502850" y="227782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sp>
        <p:nvSpPr>
          <p:cNvPr id="147" name="Google Shape;147;p18"/>
          <p:cNvSpPr txBox="1"/>
          <p:nvPr/>
        </p:nvSpPr>
        <p:spPr>
          <a:xfrm>
            <a:off x="6546875" y="332347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sp>
        <p:nvSpPr>
          <p:cNvPr id="148" name="Google Shape;148;p18"/>
          <p:cNvSpPr txBox="1"/>
          <p:nvPr/>
        </p:nvSpPr>
        <p:spPr>
          <a:xfrm>
            <a:off x="6513575" y="127272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SDLC Methodologies :: Agile :: Sidenote</a:t>
            </a:r>
            <a:endParaRPr b="1">
              <a:latin typeface="Fira Code"/>
              <a:ea typeface="Fira Code"/>
              <a:cs typeface="Fira Code"/>
              <a:sym typeface="Fira Code"/>
            </a:endParaRPr>
          </a:p>
        </p:txBody>
      </p:sp>
      <p:pic>
        <p:nvPicPr>
          <p:cNvPr id="154" name="Google Shape;154;p19"/>
          <p:cNvPicPr preferRelativeResize="0"/>
          <p:nvPr/>
        </p:nvPicPr>
        <p:blipFill>
          <a:blip r:embed="rId3">
            <a:alphaModFix/>
          </a:blip>
          <a:stretch>
            <a:fillRect/>
          </a:stretch>
        </p:blipFill>
        <p:spPr>
          <a:xfrm>
            <a:off x="6453750" y="1455475"/>
            <a:ext cx="2537849" cy="2537849"/>
          </a:xfrm>
          <a:prstGeom prst="rect">
            <a:avLst/>
          </a:prstGeom>
          <a:noFill/>
          <a:ln>
            <a:noFill/>
          </a:ln>
        </p:spPr>
      </p:pic>
      <p:pic>
        <p:nvPicPr>
          <p:cNvPr id="155" name="Google Shape;155;p19"/>
          <p:cNvPicPr preferRelativeResize="0"/>
          <p:nvPr/>
        </p:nvPicPr>
        <p:blipFill rotWithShape="1">
          <a:blip r:embed="rId4">
            <a:alphaModFix/>
          </a:blip>
          <a:srcRect b="0" l="0" r="0" t="9820"/>
          <a:stretch/>
        </p:blipFill>
        <p:spPr>
          <a:xfrm>
            <a:off x="152400" y="1455475"/>
            <a:ext cx="6148951" cy="2618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 in SDLC</a:t>
            </a:r>
            <a:endParaRPr b="1">
              <a:latin typeface="Fira Code"/>
              <a:ea typeface="Fira Code"/>
              <a:cs typeface="Fira Code"/>
              <a:sym typeface="Fira Code"/>
            </a:endParaRPr>
          </a:p>
        </p:txBody>
      </p:sp>
      <p:sp>
        <p:nvSpPr>
          <p:cNvPr id="161" name="Google Shape;161;p20"/>
          <p:cNvSpPr/>
          <p:nvPr/>
        </p:nvSpPr>
        <p:spPr>
          <a:xfrm>
            <a:off x="3466267" y="4201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0"/>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https://en.wikipedia.org/wiki/DevOps</a:t>
            </a:r>
            <a:endParaRPr sz="1300">
              <a:solidFill>
                <a:schemeClr val="lt2"/>
              </a:solidFill>
              <a:latin typeface="Fira Code"/>
              <a:ea typeface="Fira Code"/>
              <a:cs typeface="Fira Code"/>
              <a:sym typeface="Fira Code"/>
            </a:endParaRPr>
          </a:p>
        </p:txBody>
      </p:sp>
      <p:pic>
        <p:nvPicPr>
          <p:cNvPr id="163" name="Google Shape;163;p20"/>
          <p:cNvPicPr preferRelativeResize="0"/>
          <p:nvPr/>
        </p:nvPicPr>
        <p:blipFill>
          <a:blip r:embed="rId3">
            <a:alphaModFix/>
          </a:blip>
          <a:stretch>
            <a:fillRect/>
          </a:stretch>
        </p:blipFill>
        <p:spPr>
          <a:xfrm>
            <a:off x="152400" y="1195024"/>
            <a:ext cx="8839201" cy="32612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What’s Devops</a:t>
            </a:r>
            <a:endParaRPr b="1">
              <a:latin typeface="Fira Code"/>
              <a:ea typeface="Fira Code"/>
              <a:cs typeface="Fira Code"/>
              <a:sym typeface="Fira Code"/>
            </a:endParaRPr>
          </a:p>
        </p:txBody>
      </p:sp>
      <p:sp>
        <p:nvSpPr>
          <p:cNvPr id="169" name="Google Shape;169;p21"/>
          <p:cNvSpPr/>
          <p:nvPr/>
        </p:nvSpPr>
        <p:spPr>
          <a:xfrm>
            <a:off x="2590767" y="22982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1"/>
          <p:cNvSpPr/>
          <p:nvPr/>
        </p:nvSpPr>
        <p:spPr>
          <a:xfrm>
            <a:off x="1090071" y="1306362"/>
            <a:ext cx="599700" cy="492900"/>
          </a:xfrm>
          <a:prstGeom prst="triangl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1"/>
          <p:cNvSpPr/>
          <p:nvPr/>
        </p:nvSpPr>
        <p:spPr>
          <a:xfrm>
            <a:off x="4242205" y="3888895"/>
            <a:ext cx="566400" cy="5412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1"/>
          <p:cNvSpPr/>
          <p:nvPr/>
        </p:nvSpPr>
        <p:spPr>
          <a:xfrm>
            <a:off x="4036953" y="1117549"/>
            <a:ext cx="666300" cy="622500"/>
          </a:xfrm>
          <a:prstGeom prst="pentagon">
            <a:avLst>
              <a:gd fmla="val 105146" name="hf"/>
              <a:gd fmla="val 110557" name="vf"/>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1"/>
          <p:cNvSpPr/>
          <p:nvPr/>
        </p:nvSpPr>
        <p:spPr>
          <a:xfrm>
            <a:off x="1090075" y="3214687"/>
            <a:ext cx="599700" cy="492900"/>
          </a:xfrm>
          <a:prstGeom prst="triangle">
            <a:avLst>
              <a:gd fmla="val 100000"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4" name="Google Shape;174;p21"/>
          <p:cNvCxnSpPr>
            <a:stCxn id="169" idx="2"/>
            <a:endCxn id="170" idx="5"/>
          </p:cNvCxnSpPr>
          <p:nvPr/>
        </p:nvCxnSpPr>
        <p:spPr>
          <a:xfrm rot="10800000">
            <a:off x="1539867" y="1552874"/>
            <a:ext cx="1050900" cy="1056600"/>
          </a:xfrm>
          <a:prstGeom prst="curvedConnector3">
            <a:avLst>
              <a:gd fmla="val 42868" name="adj1"/>
            </a:avLst>
          </a:prstGeom>
          <a:noFill/>
          <a:ln cap="flat" cmpd="sng" w="38100">
            <a:solidFill>
              <a:schemeClr val="dk2"/>
            </a:solidFill>
            <a:prstDash val="dash"/>
            <a:round/>
            <a:headEnd len="med" w="med" type="none"/>
            <a:tailEnd len="med" w="med" type="none"/>
          </a:ln>
        </p:spPr>
      </p:cxnSp>
      <p:cxnSp>
        <p:nvCxnSpPr>
          <p:cNvPr id="175" name="Google Shape;175;p21"/>
          <p:cNvCxnSpPr>
            <a:stCxn id="169" idx="6"/>
            <a:endCxn id="172" idx="1"/>
          </p:cNvCxnSpPr>
          <p:nvPr/>
        </p:nvCxnSpPr>
        <p:spPr>
          <a:xfrm flipH="1" rot="10800000">
            <a:off x="3257067" y="1355174"/>
            <a:ext cx="780000" cy="1254300"/>
          </a:xfrm>
          <a:prstGeom prst="curvedConnector3">
            <a:avLst>
              <a:gd fmla="val 49993" name="adj1"/>
            </a:avLst>
          </a:prstGeom>
          <a:noFill/>
          <a:ln cap="flat" cmpd="sng" w="38100">
            <a:solidFill>
              <a:schemeClr val="dk2"/>
            </a:solidFill>
            <a:prstDash val="dash"/>
            <a:round/>
            <a:headEnd len="med" w="med" type="none"/>
            <a:tailEnd len="med" w="med" type="none"/>
          </a:ln>
        </p:spPr>
      </p:cxnSp>
      <p:cxnSp>
        <p:nvCxnSpPr>
          <p:cNvPr id="176" name="Google Shape;176;p21"/>
          <p:cNvCxnSpPr>
            <a:stCxn id="169" idx="3"/>
            <a:endCxn id="173" idx="5"/>
          </p:cNvCxnSpPr>
          <p:nvPr/>
        </p:nvCxnSpPr>
        <p:spPr>
          <a:xfrm rot="5400000">
            <a:off x="1873244" y="2645961"/>
            <a:ext cx="631500" cy="998700"/>
          </a:xfrm>
          <a:prstGeom prst="curvedConnector2">
            <a:avLst/>
          </a:prstGeom>
          <a:noFill/>
          <a:ln cap="flat" cmpd="sng" w="38100">
            <a:solidFill>
              <a:schemeClr val="dk2"/>
            </a:solidFill>
            <a:prstDash val="dash"/>
            <a:round/>
            <a:headEnd len="med" w="med" type="none"/>
            <a:tailEnd len="med" w="med" type="none"/>
          </a:ln>
        </p:spPr>
      </p:cxnSp>
      <p:cxnSp>
        <p:nvCxnSpPr>
          <p:cNvPr id="177" name="Google Shape;177;p21"/>
          <p:cNvCxnSpPr>
            <a:stCxn id="169" idx="5"/>
            <a:endCxn id="171" idx="1"/>
          </p:cNvCxnSpPr>
          <p:nvPr/>
        </p:nvCxnSpPr>
        <p:spPr>
          <a:xfrm flipH="1" rot="-5400000">
            <a:off x="3035889" y="2953161"/>
            <a:ext cx="1329900" cy="1082700"/>
          </a:xfrm>
          <a:prstGeom prst="curvedConnector2">
            <a:avLst/>
          </a:prstGeom>
          <a:noFill/>
          <a:ln cap="flat" cmpd="sng" w="38100">
            <a:solidFill>
              <a:schemeClr val="dk2"/>
            </a:solidFill>
            <a:prstDash val="dash"/>
            <a:round/>
            <a:headEnd len="med" w="med" type="none"/>
            <a:tailEnd len="med" w="med" type="none"/>
          </a:ln>
        </p:spPr>
      </p:cxnSp>
      <p:pic>
        <p:nvPicPr>
          <p:cNvPr id="178" name="Google Shape;178;p21"/>
          <p:cNvPicPr preferRelativeResize="0"/>
          <p:nvPr/>
        </p:nvPicPr>
        <p:blipFill>
          <a:blip r:embed="rId3">
            <a:alphaModFix/>
          </a:blip>
          <a:stretch>
            <a:fillRect/>
          </a:stretch>
        </p:blipFill>
        <p:spPr>
          <a:xfrm>
            <a:off x="5552350" y="600863"/>
            <a:ext cx="2997975" cy="4730474"/>
          </a:xfrm>
          <a:prstGeom prst="rect">
            <a:avLst/>
          </a:prstGeom>
          <a:noFill/>
          <a:ln>
            <a:noFill/>
          </a:ln>
          <a:effectLst>
            <a:outerShdw rotWithShape="0" algn="bl" dir="1020000" dist="209550">
              <a:srgbClr val="FFE599">
                <a:alpha val="48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